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12192000" cy="6858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Tahoma" panose="020B0604030504040204" pitchFamily="34" charset="0"/>
      <p:regular r:id="rId63"/>
      <p:bold r:id="rId64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87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1" y="0"/>
            <a:ext cx="12134087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88492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4943" y="527430"/>
            <a:ext cx="10002113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1/31/2018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4381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  <p:pic>
        <p:nvPicPr>
          <p:cNvPr id="9" name="Picture 14">
            <a:extLst>
              <a:ext uri="{FF2B5EF4-FFF2-40B4-BE49-F238E27FC236}">
                <a16:creationId xmlns:a16="http://schemas.microsoft.com/office/drawing/2014/main" id="{8DB23EEF-505B-44B8-B2B0-98F7AE1237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1" y="0"/>
            <a:ext cx="12134087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888492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33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1/31/2018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4381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6519B115-02AA-498D-BFF2-0BF3010DB4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33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1/31/2018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4381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4F96EA8D-5931-48AB-8FC6-3279DF8459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33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1/31/2018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4381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FCC70A97-5916-41F4-8BA9-856AE4586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1/31/2018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4381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A6BAAD40-BC61-4986-AA43-13A8BFCFB8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911" y="0"/>
            <a:ext cx="12134087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0958" y="3741547"/>
            <a:ext cx="8530082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033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90837" y="3151187"/>
            <a:ext cx="5145405" cy="161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94943" y="6445946"/>
            <a:ext cx="641350" cy="187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1/31/2018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4041" y="6441981"/>
            <a:ext cx="241300" cy="194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4381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BDD633EB-AF24-48AE-A497-CFA1BB00F5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3.png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2.jpeg"/><Relationship Id="rId2" Type="http://schemas.openxmlformats.org/officeDocument/2006/relationships/image" Target="../media/image1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3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2.jpe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3.png"/><Relationship Id="rId7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2.jpe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3.png"/><Relationship Id="rId7" Type="http://schemas.openxmlformats.org/officeDocument/2006/relationships/image" Target="../media/image159.png"/><Relationship Id="rId12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lvminh@fit.hcmus.edu.vn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3"/>
              <a:ext cx="4962144" cy="685647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962144" y="2316607"/>
            <a:ext cx="665340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cap="small" dirty="0">
                <a:solidFill>
                  <a:srgbClr val="003300"/>
                </a:solidFill>
                <a:latin typeface="Tahoma"/>
                <a:cs typeface="Tahoma"/>
              </a:rPr>
              <a:t>T</a:t>
            </a:r>
            <a:r>
              <a:rPr sz="3600" b="1" cap="small" spc="-25" dirty="0">
                <a:solidFill>
                  <a:srgbClr val="003300"/>
                </a:solidFill>
                <a:latin typeface="Tahoma"/>
                <a:cs typeface="Tahoma"/>
              </a:rPr>
              <a:t>ổn</a:t>
            </a:r>
            <a:r>
              <a:rPr sz="3600" b="1" cap="small" spc="-15" dirty="0">
                <a:solidFill>
                  <a:srgbClr val="003300"/>
                </a:solidFill>
                <a:latin typeface="Tahoma"/>
                <a:cs typeface="Tahoma"/>
              </a:rPr>
              <a:t>g</a:t>
            </a:r>
            <a:r>
              <a:rPr sz="3600" b="1" cap="small" spc="195" dirty="0">
                <a:solidFill>
                  <a:srgbClr val="003300"/>
                </a:solidFill>
                <a:latin typeface="Tahoma"/>
                <a:cs typeface="Tahoma"/>
              </a:rPr>
              <a:t> </a:t>
            </a:r>
            <a:r>
              <a:rPr sz="3600" b="1" cap="small" spc="-20" dirty="0">
                <a:solidFill>
                  <a:srgbClr val="003300"/>
                </a:solidFill>
                <a:latin typeface="Tahoma"/>
                <a:cs typeface="Tahoma"/>
              </a:rPr>
              <a:t>quan</a:t>
            </a:r>
            <a:r>
              <a:rPr sz="3600" b="1" cap="small" spc="204" dirty="0">
                <a:solidFill>
                  <a:srgbClr val="003300"/>
                </a:solidFill>
                <a:latin typeface="Tahoma"/>
                <a:cs typeface="Tahoma"/>
              </a:rPr>
              <a:t> </a:t>
            </a:r>
            <a:r>
              <a:rPr sz="3600" b="1" cap="small" spc="-15" dirty="0">
                <a:solidFill>
                  <a:srgbClr val="003300"/>
                </a:solidFill>
                <a:latin typeface="Tahoma"/>
                <a:cs typeface="Tahoma"/>
              </a:rPr>
              <a:t>về</a:t>
            </a:r>
            <a:r>
              <a:rPr sz="3600" b="1" cap="small" spc="195" dirty="0">
                <a:solidFill>
                  <a:srgbClr val="003300"/>
                </a:solidFill>
                <a:latin typeface="Tahoma"/>
                <a:cs typeface="Tahoma"/>
              </a:rPr>
              <a:t> </a:t>
            </a:r>
            <a:r>
              <a:rPr sz="3600" b="1" cap="small" spc="-5" dirty="0">
                <a:solidFill>
                  <a:srgbClr val="003300"/>
                </a:solidFill>
                <a:latin typeface="Tahoma"/>
                <a:cs typeface="Tahoma"/>
              </a:rPr>
              <a:t>C</a:t>
            </a:r>
            <a:r>
              <a:rPr sz="3600" b="1" cap="small" spc="-20" dirty="0">
                <a:solidFill>
                  <a:srgbClr val="003300"/>
                </a:solidFill>
                <a:latin typeface="Tahoma"/>
                <a:cs typeface="Tahoma"/>
              </a:rPr>
              <a:t>á</a:t>
            </a:r>
            <a:r>
              <a:rPr sz="3600" b="1" cap="small" spc="-15" dirty="0">
                <a:solidFill>
                  <a:srgbClr val="003300"/>
                </a:solidFill>
                <a:latin typeface="Tahoma"/>
                <a:cs typeface="Tahoma"/>
              </a:rPr>
              <a:t>c</a:t>
            </a:r>
            <a:r>
              <a:rPr sz="3600" b="1" cap="small" spc="200" dirty="0">
                <a:solidFill>
                  <a:srgbClr val="003300"/>
                </a:solidFill>
                <a:latin typeface="Tahoma"/>
                <a:cs typeface="Tahoma"/>
              </a:rPr>
              <a:t> </a:t>
            </a:r>
            <a:r>
              <a:rPr sz="3600" b="1" cap="small" spc="-25" dirty="0">
                <a:solidFill>
                  <a:srgbClr val="003300"/>
                </a:solidFill>
                <a:latin typeface="Tahoma"/>
                <a:cs typeface="Tahoma"/>
              </a:rPr>
              <a:t>h</a:t>
            </a:r>
            <a:r>
              <a:rPr sz="3600" b="1" cap="small" spc="-15" dirty="0">
                <a:solidFill>
                  <a:srgbClr val="003300"/>
                </a:solidFill>
                <a:latin typeface="Tahoma"/>
                <a:cs typeface="Tahoma"/>
              </a:rPr>
              <a:t>ệ</a:t>
            </a:r>
            <a:r>
              <a:rPr sz="3600" b="1" cap="small" spc="204" dirty="0">
                <a:solidFill>
                  <a:srgbClr val="003300"/>
                </a:solidFill>
                <a:latin typeface="Tahoma"/>
                <a:cs typeface="Tahoma"/>
              </a:rPr>
              <a:t> </a:t>
            </a:r>
            <a:r>
              <a:rPr sz="3600" b="1" cap="small" spc="-5" dirty="0">
                <a:solidFill>
                  <a:srgbClr val="003300"/>
                </a:solidFill>
                <a:latin typeface="Tahoma"/>
                <a:cs typeface="Tahoma"/>
              </a:rPr>
              <a:t>CSDL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91170" y="1570990"/>
            <a:ext cx="1746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Chương</a:t>
            </a:r>
            <a:r>
              <a:rPr sz="2800" spc="-125" dirty="0">
                <a:solidFill>
                  <a:srgbClr val="000000"/>
                </a:solidFill>
              </a:rPr>
              <a:t> </a:t>
            </a:r>
            <a:r>
              <a:rPr sz="2800" spc="-60" dirty="0">
                <a:solidFill>
                  <a:srgbClr val="000000"/>
                </a:solidFill>
              </a:rPr>
              <a:t>1</a:t>
            </a:r>
            <a:endParaRPr sz="2800" dirty="0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5800" y="5334000"/>
            <a:ext cx="21336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8492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43935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Cách</a:t>
            </a:r>
            <a:r>
              <a:rPr b="0" spc="-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tiếp</a:t>
            </a:r>
            <a:r>
              <a:rPr b="0" spc="-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cận</a:t>
            </a:r>
            <a:r>
              <a:rPr b="0" spc="-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5123" y="1269491"/>
            <a:ext cx="8116824" cy="51831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730630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Đặc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điểm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của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Dữ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liệu</a:t>
            </a:r>
            <a:r>
              <a:rPr sz="3600" b="0" spc="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lưu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trên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466240"/>
            <a:ext cx="6839584" cy="2996974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Dữ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liệu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lưu</a:t>
            </a:r>
            <a:r>
              <a:rPr sz="2800" spc="-4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trữ</a:t>
            </a:r>
            <a:r>
              <a:rPr sz="2800" spc="-4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độc</a:t>
            </a:r>
            <a:r>
              <a:rPr sz="2800" spc="-5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lập</a:t>
            </a:r>
            <a:r>
              <a:rPr sz="2800" spc="-5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với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chương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trình</a:t>
            </a:r>
            <a:endParaRPr sz="28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127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Dữ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liệu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được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E36C09"/>
                </a:solidFill>
                <a:latin typeface="Tahoma"/>
                <a:cs typeface="Tahoma"/>
              </a:rPr>
              <a:t>quản</a:t>
            </a:r>
            <a:r>
              <a:rPr sz="2800" spc="-3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E36C09"/>
                </a:solidFill>
                <a:latin typeface="Tahoma"/>
                <a:cs typeface="Tahoma"/>
              </a:rPr>
              <a:t>lý</a:t>
            </a:r>
            <a:r>
              <a:rPr sz="2800" spc="-5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E36C09"/>
                </a:solidFill>
                <a:latin typeface="Tahoma"/>
                <a:cs typeface="Tahoma"/>
              </a:rPr>
              <a:t>tập</a:t>
            </a:r>
            <a:r>
              <a:rPr sz="2800" spc="-4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E36C09"/>
                </a:solidFill>
                <a:latin typeface="Tahoma"/>
                <a:cs typeface="Tahoma"/>
              </a:rPr>
              <a:t>trung</a:t>
            </a:r>
            <a:endParaRPr sz="28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127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Dữ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liệu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được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chia</a:t>
            </a:r>
            <a:r>
              <a:rPr sz="2800" spc="-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 err="1">
                <a:solidFill>
                  <a:srgbClr val="C00000"/>
                </a:solidFill>
                <a:latin typeface="Tahoma"/>
                <a:cs typeface="Tahoma"/>
              </a:rPr>
              <a:t>s</a:t>
            </a:r>
            <a:r>
              <a:rPr lang="en-US" sz="2800" dirty="0" err="1">
                <a:solidFill>
                  <a:srgbClr val="C00000"/>
                </a:solidFill>
                <a:latin typeface="Tahoma"/>
                <a:cs typeface="Tahoma"/>
              </a:rPr>
              <a:t>ẻ</a:t>
            </a:r>
            <a:r>
              <a:rPr sz="2800" spc="-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cho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nhiều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ứng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dụng</a:t>
            </a:r>
            <a:endParaRPr sz="28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127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Dữ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liệu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được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bảo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đảm</a:t>
            </a:r>
            <a:r>
              <a:rPr sz="2800" spc="-25" dirty="0"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E36C09"/>
                </a:solidFill>
                <a:latin typeface="Tahoma"/>
                <a:cs typeface="Tahoma"/>
              </a:rPr>
              <a:t>an</a:t>
            </a:r>
            <a:r>
              <a:rPr sz="2800" spc="-4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E36C09"/>
                </a:solidFill>
                <a:latin typeface="Tahoma"/>
                <a:cs typeface="Tahoma"/>
              </a:rPr>
              <a:t>toàn</a:t>
            </a:r>
            <a:endParaRPr sz="28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127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Dữ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liệu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ít</a:t>
            </a:r>
            <a:r>
              <a:rPr sz="28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dư</a:t>
            </a:r>
            <a:r>
              <a:rPr sz="28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006FC0"/>
                </a:solidFill>
                <a:latin typeface="Tahoma"/>
                <a:cs typeface="Tahoma"/>
              </a:rPr>
              <a:t>thừa</a:t>
            </a:r>
            <a:endParaRPr sz="2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819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0958" y="3741547"/>
            <a:ext cx="952284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64610">
              <a:lnSpc>
                <a:spcPct val="100000"/>
              </a:lnSpc>
              <a:spcBef>
                <a:spcPts val="95"/>
              </a:spcBef>
            </a:pPr>
            <a:r>
              <a:rPr cap="small" spc="-10" dirty="0"/>
              <a:t>M</a:t>
            </a:r>
            <a:r>
              <a:rPr cap="small" dirty="0"/>
              <a:t>ột</a:t>
            </a:r>
            <a:r>
              <a:rPr cap="small" spc="240" dirty="0"/>
              <a:t> </a:t>
            </a:r>
            <a:r>
              <a:rPr cap="small" spc="-5" dirty="0"/>
              <a:t>s</a:t>
            </a:r>
            <a:r>
              <a:rPr cap="small" dirty="0"/>
              <a:t>ố</a:t>
            </a:r>
            <a:r>
              <a:rPr cap="small" spc="215" dirty="0"/>
              <a:t> </a:t>
            </a:r>
            <a:r>
              <a:rPr cap="small" spc="-5" dirty="0"/>
              <a:t>Địn</a:t>
            </a:r>
            <a:r>
              <a:rPr cap="small" dirty="0"/>
              <a:t>h</a:t>
            </a:r>
            <a:r>
              <a:rPr cap="small" spc="245" dirty="0"/>
              <a:t> </a:t>
            </a:r>
            <a:r>
              <a:rPr cap="small" dirty="0"/>
              <a:t>nghĩa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50126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Định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nghĩa Cơ sở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dữ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liệu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12482"/>
            <a:ext cx="10481310" cy="3894656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b="1" dirty="0">
                <a:latin typeface="Tahoma"/>
                <a:cs typeface="Tahoma"/>
              </a:rPr>
              <a:t>Cơ</a:t>
            </a:r>
            <a:r>
              <a:rPr sz="2400" b="1" spc="-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sở</a:t>
            </a:r>
            <a:r>
              <a:rPr sz="2400" b="1" spc="-2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dữ</a:t>
            </a:r>
            <a:r>
              <a:rPr sz="2400" b="1" spc="-1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liệu </a:t>
            </a:r>
            <a:r>
              <a:rPr sz="2400" b="1" spc="-10" dirty="0">
                <a:latin typeface="Tahoma"/>
                <a:cs typeface="Tahoma"/>
              </a:rPr>
              <a:t>(Database)</a:t>
            </a:r>
            <a:endParaRPr sz="2400" dirty="0">
              <a:latin typeface="Tahoma"/>
              <a:cs typeface="Tahoma"/>
            </a:endParaRPr>
          </a:p>
          <a:p>
            <a:pPr marL="355600" marR="5080" indent="-343535" algn="just">
              <a:lnSpc>
                <a:spcPts val="3360"/>
              </a:lnSpc>
              <a:spcBef>
                <a:spcPts val="1380"/>
              </a:spcBef>
              <a:buFont typeface="Arial"/>
              <a:buChar char="•"/>
              <a:tabLst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Là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một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950" i="1" spc="-25" dirty="0">
                <a:solidFill>
                  <a:srgbClr val="FF0000"/>
                </a:solidFill>
                <a:latin typeface="Tahoma"/>
                <a:cs typeface="Tahoma"/>
              </a:rPr>
              <a:t>tập</a:t>
            </a:r>
            <a:r>
              <a:rPr sz="2950" i="1" spc="-1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60" dirty="0">
                <a:solidFill>
                  <a:srgbClr val="FF0000"/>
                </a:solidFill>
                <a:latin typeface="Tahoma"/>
                <a:cs typeface="Tahoma"/>
              </a:rPr>
              <a:t>hợp</a:t>
            </a:r>
            <a:r>
              <a:rPr sz="2950" i="1" spc="-1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20" dirty="0">
                <a:solidFill>
                  <a:srgbClr val="FF0000"/>
                </a:solidFill>
                <a:latin typeface="Tahoma"/>
                <a:cs typeface="Tahoma"/>
              </a:rPr>
              <a:t>dữ</a:t>
            </a:r>
            <a:r>
              <a:rPr sz="2950" i="1" spc="-1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40" dirty="0">
                <a:solidFill>
                  <a:srgbClr val="FF0000"/>
                </a:solidFill>
                <a:latin typeface="Tahoma"/>
                <a:cs typeface="Tahoma"/>
              </a:rPr>
              <a:t>liệu</a:t>
            </a:r>
            <a:r>
              <a:rPr sz="2950" i="1" spc="-1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được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tổ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chức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theo</a:t>
            </a:r>
            <a:r>
              <a:rPr sz="2800" spc="-7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một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950" i="1" spc="-50" dirty="0">
                <a:solidFill>
                  <a:srgbClr val="FF0000"/>
                </a:solidFill>
                <a:latin typeface="Tahoma"/>
                <a:cs typeface="Tahoma"/>
              </a:rPr>
              <a:t>cấu</a:t>
            </a:r>
            <a:r>
              <a:rPr sz="2950" i="1" spc="-1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50" dirty="0">
                <a:solidFill>
                  <a:srgbClr val="FF0000"/>
                </a:solidFill>
                <a:latin typeface="Tahoma"/>
                <a:cs typeface="Tahoma"/>
              </a:rPr>
              <a:t>trúc</a:t>
            </a:r>
            <a:r>
              <a:rPr sz="2950" i="1" spc="-1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55" dirty="0" err="1">
                <a:solidFill>
                  <a:srgbClr val="FF0000"/>
                </a:solidFill>
                <a:latin typeface="Tahoma"/>
                <a:cs typeface="Tahoma"/>
              </a:rPr>
              <a:t>chặt</a:t>
            </a:r>
            <a:r>
              <a:rPr sz="2950" i="1" spc="-1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25" dirty="0" err="1">
                <a:solidFill>
                  <a:srgbClr val="FF0000"/>
                </a:solidFill>
                <a:latin typeface="Tahoma"/>
                <a:cs typeface="Tahoma"/>
              </a:rPr>
              <a:t>ch</a:t>
            </a:r>
            <a:r>
              <a:rPr lang="en-US" sz="2950" i="1" spc="-25" dirty="0" err="1">
                <a:solidFill>
                  <a:srgbClr val="FF0000"/>
                </a:solidFill>
                <a:latin typeface="Tahoma"/>
                <a:cs typeface="Tahoma"/>
              </a:rPr>
              <a:t>ẽ</a:t>
            </a:r>
            <a:r>
              <a:rPr sz="2950" i="1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nhằm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950" i="1" spc="-65" dirty="0">
                <a:solidFill>
                  <a:srgbClr val="FF0000"/>
                </a:solidFill>
                <a:latin typeface="Tahoma"/>
                <a:cs typeface="Tahoma"/>
              </a:rPr>
              <a:t>phục</a:t>
            </a:r>
            <a:r>
              <a:rPr sz="2950" i="1" spc="-1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dirty="0">
                <a:solidFill>
                  <a:srgbClr val="FF0000"/>
                </a:solidFill>
                <a:latin typeface="Tahoma"/>
                <a:cs typeface="Tahoma"/>
              </a:rPr>
              <a:t>vụ</a:t>
            </a:r>
            <a:r>
              <a:rPr sz="2950" i="1" spc="-1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55" dirty="0">
                <a:solidFill>
                  <a:srgbClr val="FF0000"/>
                </a:solidFill>
                <a:latin typeface="Tahoma"/>
                <a:cs typeface="Tahoma"/>
              </a:rPr>
              <a:t>(chia</a:t>
            </a:r>
            <a:r>
              <a:rPr sz="2950" i="1" spc="-1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35" dirty="0" err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lang="en-US" sz="2950" i="1" spc="-35" dirty="0" err="1">
                <a:solidFill>
                  <a:srgbClr val="FF0000"/>
                </a:solidFill>
                <a:latin typeface="Tahoma"/>
                <a:cs typeface="Tahoma"/>
              </a:rPr>
              <a:t>ẻ</a:t>
            </a:r>
            <a:r>
              <a:rPr lang="en-US" sz="2950" i="1" spc="-35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r>
              <a:rPr sz="2950" i="1" spc="-1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50" dirty="0">
                <a:solidFill>
                  <a:srgbClr val="FF0000"/>
                </a:solidFill>
                <a:latin typeface="Tahoma"/>
                <a:cs typeface="Tahoma"/>
              </a:rPr>
              <a:t>cho</a:t>
            </a:r>
            <a:r>
              <a:rPr sz="2950" i="1" spc="-1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65" dirty="0">
                <a:solidFill>
                  <a:srgbClr val="FF0000"/>
                </a:solidFill>
                <a:latin typeface="Tahoma"/>
                <a:cs typeface="Tahoma"/>
              </a:rPr>
              <a:t>nhiều</a:t>
            </a:r>
            <a:r>
              <a:rPr sz="2950" i="1" spc="-1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75" dirty="0">
                <a:solidFill>
                  <a:srgbClr val="FF0000"/>
                </a:solidFill>
                <a:latin typeface="Tahoma"/>
                <a:cs typeface="Tahoma"/>
              </a:rPr>
              <a:t>mục</a:t>
            </a:r>
            <a:r>
              <a:rPr sz="2950" i="1" spc="-1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45" dirty="0">
                <a:solidFill>
                  <a:srgbClr val="FF0000"/>
                </a:solidFill>
                <a:latin typeface="Tahoma"/>
                <a:cs typeface="Tahoma"/>
              </a:rPr>
              <a:t>tiêu</a:t>
            </a:r>
            <a:r>
              <a:rPr sz="2950" i="1" spc="-1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khác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nhau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một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cách </a:t>
            </a:r>
            <a:r>
              <a:rPr sz="2950" i="1" dirty="0">
                <a:solidFill>
                  <a:srgbClr val="FF0000"/>
                </a:solidFill>
                <a:latin typeface="Tahoma"/>
                <a:cs typeface="Tahoma"/>
              </a:rPr>
              <a:t>có</a:t>
            </a:r>
            <a:r>
              <a:rPr sz="2950" i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65" dirty="0">
                <a:solidFill>
                  <a:srgbClr val="FF0000"/>
                </a:solidFill>
                <a:latin typeface="Tahoma"/>
                <a:cs typeface="Tahoma"/>
              </a:rPr>
              <a:t>chọn</a:t>
            </a:r>
            <a:r>
              <a:rPr sz="2950" i="1" spc="-1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950" i="1" spc="-25" dirty="0">
                <a:solidFill>
                  <a:srgbClr val="FF0000"/>
                </a:solidFill>
                <a:latin typeface="Tahoma"/>
                <a:cs typeface="Tahoma"/>
              </a:rPr>
              <a:t>lọc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8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Ví</a:t>
            </a:r>
            <a:r>
              <a:rPr sz="2800" spc="-2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dụ</a:t>
            </a:r>
            <a:r>
              <a:rPr sz="2800" spc="-30" dirty="0">
                <a:latin typeface="Tahoma"/>
                <a:cs typeface="Tahoma"/>
              </a:rPr>
              <a:t> </a:t>
            </a:r>
            <a:r>
              <a:rPr sz="2800" spc="-50" dirty="0">
                <a:latin typeface="Tahoma"/>
                <a:cs typeface="Tahoma"/>
              </a:rPr>
              <a:t>:</a:t>
            </a:r>
            <a:endParaRPr sz="28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Cơ sở dữ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liệu nhân</a:t>
            </a:r>
            <a:r>
              <a:rPr sz="2400" spc="-10" dirty="0">
                <a:latin typeface="Tahoma"/>
                <a:cs typeface="Tahoma"/>
              </a:rPr>
              <a:t> viên,</a:t>
            </a:r>
            <a:endParaRPr sz="24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cơ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sở dữ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liệu hàng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hóa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…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5557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Định</a:t>
            </a:r>
            <a:r>
              <a:rPr b="0" spc="-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nghĩa</a:t>
            </a:r>
            <a:r>
              <a:rPr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Cơ</a:t>
            </a:r>
            <a:r>
              <a:rPr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sở</a:t>
            </a:r>
            <a:r>
              <a:rPr b="0" spc="-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dữ</a:t>
            </a:r>
            <a:r>
              <a:rPr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0" dirty="0">
                <a:solidFill>
                  <a:srgbClr val="000000"/>
                </a:solidFill>
                <a:latin typeface="Tahoma"/>
                <a:cs typeface="Tahoma"/>
              </a:rPr>
              <a:t>liệu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0" y="1648967"/>
            <a:ext cx="5257800" cy="42062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29892" y="3460826"/>
            <a:ext cx="354012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Tập</a:t>
            </a:r>
            <a:r>
              <a:rPr sz="2000" spc="-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ngẫu</a:t>
            </a:r>
            <a:r>
              <a:rPr sz="20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nhiên</a:t>
            </a:r>
            <a:r>
              <a:rPr sz="20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của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các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dữ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liệu</a:t>
            </a:r>
            <a:endParaRPr sz="2000">
              <a:latin typeface="Tahoma"/>
              <a:cs typeface="Tahoma"/>
            </a:endParaRPr>
          </a:p>
          <a:p>
            <a:pPr marL="1270" algn="ctr">
              <a:lnSpc>
                <a:spcPct val="100000"/>
              </a:lnSpc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không</a:t>
            </a:r>
            <a:r>
              <a:rPr sz="2000" spc="-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thể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xem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là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một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CSDL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35A59BC-C7A9-48DA-B407-E08EE8F7E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4221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Ví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dụ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về</a:t>
            </a:r>
            <a:r>
              <a:rPr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một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2898" y="4953000"/>
            <a:ext cx="4440935" cy="161544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848355" y="3128772"/>
            <a:ext cx="7562215" cy="3508375"/>
            <a:chOff x="2848355" y="3128772"/>
            <a:chExt cx="7562215" cy="350837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020" y="4925580"/>
              <a:ext cx="4535424" cy="17114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8355" y="3128772"/>
              <a:ext cx="5230368" cy="170840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5600" y="3155950"/>
            <a:ext cx="5135880" cy="1612392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890837" y="3151187"/>
          <a:ext cx="5135245" cy="1612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b="1" spc="-20" dirty="0">
                          <a:latin typeface="Tahoma"/>
                          <a:cs typeface="Tahoma"/>
                        </a:rPr>
                        <a:t>DEAN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953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TENDA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953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MADA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953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DDIEM_DA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953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PHONG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953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San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pham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latin typeface="Tahoma"/>
                          <a:cs typeface="Tahoma"/>
                        </a:rPr>
                        <a:t>X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VUNG</a:t>
                      </a:r>
                      <a:r>
                        <a:rPr sz="14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TAU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San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pham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latin typeface="Tahoma"/>
                          <a:cs typeface="Tahoma"/>
                        </a:rPr>
                        <a:t>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NHA</a:t>
                      </a:r>
                      <a:r>
                        <a:rPr sz="14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TRANG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San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pham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latin typeface="Tahoma"/>
                          <a:cs typeface="Tahoma"/>
                        </a:rPr>
                        <a:t>Z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TP</a:t>
                      </a:r>
                      <a:r>
                        <a:rPr sz="14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HCM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Tin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hoc</a:t>
                      </a:r>
                      <a:r>
                        <a:rPr sz="14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hoa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HA</a:t>
                      </a:r>
                      <a:r>
                        <a:rPr sz="14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NOI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38755" y="1420367"/>
            <a:ext cx="8161020" cy="16184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86000" y="1447800"/>
            <a:ext cx="8066532" cy="1524000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281237" y="1443037"/>
          <a:ext cx="8073388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1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9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2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spc="-10" dirty="0">
                          <a:latin typeface="Tahoma"/>
                          <a:cs typeface="Tahoma"/>
                        </a:rPr>
                        <a:t>NHANVIEN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HONV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TENLOT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TENNV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MANV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NGSINH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MA_NQL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PHG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Tran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Hong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Quang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987987987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03/09/1969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987654321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Nguyen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Thanh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Tung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333445555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12/08/1955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888665555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Nguyen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Manh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Hung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666884444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09/15/1962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333445555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Tran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Thanh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Tam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453453453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07/31/1972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333445555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2129027" y="5311140"/>
            <a:ext cx="3712210" cy="1043305"/>
            <a:chOff x="2129027" y="5311140"/>
            <a:chExt cx="3712210" cy="1043305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3280" y="5311140"/>
              <a:ext cx="1203198" cy="677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9027" y="5676900"/>
              <a:ext cx="3711702" cy="67741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305939" y="5396585"/>
            <a:ext cx="3334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C00000"/>
                </a:solidFill>
                <a:latin typeface="Tahoma"/>
                <a:cs typeface="Tahoma"/>
              </a:rPr>
              <a:t>CSDL</a:t>
            </a:r>
            <a:endParaRPr sz="2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Quản</a:t>
            </a:r>
            <a:r>
              <a:rPr sz="2400" b="1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lý</a:t>
            </a:r>
            <a:r>
              <a:rPr sz="2400" b="1" spc="-1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đề</a:t>
            </a:r>
            <a:r>
              <a:rPr sz="2400" b="1" spc="-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án</a:t>
            </a:r>
            <a:r>
              <a:rPr sz="2400" b="1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công</a:t>
            </a:r>
            <a:r>
              <a:rPr sz="2400" b="1" spc="1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b="1" spc="-25" dirty="0">
                <a:solidFill>
                  <a:srgbClr val="C00000"/>
                </a:solidFill>
                <a:latin typeface="Tahoma"/>
                <a:cs typeface="Tahoma"/>
              </a:rPr>
              <a:t>ty</a:t>
            </a:r>
            <a:endParaRPr sz="2400">
              <a:latin typeface="Tahoma"/>
              <a:cs typeface="Tahoma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5416"/>
              </p:ext>
            </p:extLst>
          </p:nvPr>
        </p:nvGraphicFramePr>
        <p:xfrm>
          <a:off x="5918136" y="4948237"/>
          <a:ext cx="4442459" cy="1616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8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400" b="1" spc="-10" dirty="0">
                          <a:latin typeface="Tahoma"/>
                          <a:cs typeface="Tahoma"/>
                        </a:rPr>
                        <a:t>PHANCONG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3185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MA_NVIEN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3185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SODA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3185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THOIGIAN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3185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5875">
                        <a:lnSpc>
                          <a:spcPts val="795"/>
                        </a:lnSpc>
                      </a:pP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123456789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32.5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123456789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7.5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666884444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3975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3975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40.0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3975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ts val="1410"/>
                        </a:lnSpc>
                        <a:spcBef>
                          <a:spcPts val="360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453453453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20.0</a:t>
                      </a:r>
                      <a:endParaRPr sz="1400" dirty="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9525">
                      <a:solidFill>
                        <a:srgbClr val="BD4A47"/>
                      </a:solidFill>
                      <a:prstDash val="solid"/>
                    </a:lnL>
                    <a:lnR w="9525">
                      <a:solidFill>
                        <a:srgbClr val="BD4A47"/>
                      </a:solidFill>
                      <a:prstDash val="solid"/>
                    </a:lnR>
                    <a:lnT w="9525">
                      <a:solidFill>
                        <a:srgbClr val="BD4A47"/>
                      </a:solidFill>
                      <a:prstDash val="solid"/>
                    </a:lnT>
                    <a:lnB w="9525">
                      <a:solidFill>
                        <a:srgbClr val="BD4A4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" name="Picture 14">
            <a:extLst>
              <a:ext uri="{FF2B5EF4-FFF2-40B4-BE49-F238E27FC236}">
                <a16:creationId xmlns:a16="http://schemas.microsoft.com/office/drawing/2014/main" id="{372C36A9-C754-4988-B3A4-5B9D92184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21919"/>
            <a:ext cx="4222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Ví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dụ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về</a:t>
            </a:r>
            <a:r>
              <a:rPr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một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4943" y="1555241"/>
            <a:ext cx="9260840" cy="3989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Quản</a:t>
            </a:r>
            <a:r>
              <a:rPr sz="2400" b="1" spc="-1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lý</a:t>
            </a:r>
            <a:r>
              <a:rPr sz="2400" b="1" spc="-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đề</a:t>
            </a:r>
            <a:r>
              <a:rPr sz="2400" b="1" spc="-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án</a:t>
            </a:r>
            <a:r>
              <a:rPr sz="2400" b="1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của</a:t>
            </a:r>
            <a:r>
              <a:rPr sz="2400" b="1" spc="-1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một</a:t>
            </a:r>
            <a:r>
              <a:rPr sz="2400" b="1" spc="-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/>
                <a:cs typeface="Tahoma"/>
              </a:rPr>
              <a:t>công </a:t>
            </a:r>
            <a:r>
              <a:rPr sz="2400" b="1" spc="-25" dirty="0">
                <a:solidFill>
                  <a:srgbClr val="C00000"/>
                </a:solidFill>
                <a:latin typeface="Tahoma"/>
                <a:cs typeface="Tahoma"/>
              </a:rPr>
              <a:t>ty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00000"/>
              </a:buClr>
              <a:buFont typeface="Arial"/>
              <a:buChar char="•"/>
            </a:pPr>
            <a:endParaRPr sz="335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Định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nghĩa</a:t>
            </a:r>
            <a:r>
              <a:rPr sz="20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CSDL</a:t>
            </a:r>
            <a:endParaRPr sz="20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700" dirty="0">
                <a:latin typeface="Tahoma"/>
                <a:cs typeface="Tahoma"/>
              </a:rPr>
              <a:t>Cấu</a:t>
            </a:r>
            <a:r>
              <a:rPr sz="1700" spc="-3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trúc</a:t>
            </a:r>
            <a:r>
              <a:rPr sz="1700" spc="-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bảng,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bao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gồm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các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thành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phần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dữ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liệu</a:t>
            </a:r>
            <a:r>
              <a:rPr sz="1700" spc="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và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kiểu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dữ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liệu</a:t>
            </a:r>
            <a:r>
              <a:rPr sz="1700" spc="-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tương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ứng</a:t>
            </a:r>
            <a:endParaRPr sz="1700">
              <a:latin typeface="Tahoma"/>
              <a:cs typeface="Tahoma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65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Xây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dựng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CSDL</a:t>
            </a:r>
            <a:endParaRPr sz="20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700" dirty="0">
                <a:latin typeface="Tahoma"/>
                <a:cs typeface="Tahoma"/>
              </a:rPr>
              <a:t>Đưa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dữ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liệu</a:t>
            </a:r>
            <a:r>
              <a:rPr sz="1700" spc="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vào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các</a:t>
            </a:r>
            <a:r>
              <a:rPr sz="1700" spc="-20" dirty="0">
                <a:latin typeface="Tahoma"/>
                <a:cs typeface="Tahoma"/>
              </a:rPr>
              <a:t> bảng</a:t>
            </a:r>
            <a:endParaRPr sz="1700">
              <a:latin typeface="Tahoma"/>
              <a:cs typeface="Tahoma"/>
            </a:endParaRPr>
          </a:p>
          <a:p>
            <a:pPr lvl="2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65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Xử</a:t>
            </a:r>
            <a:r>
              <a:rPr sz="20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lý 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CSDL</a:t>
            </a:r>
            <a:endParaRPr sz="20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700" dirty="0">
                <a:latin typeface="Tahoma"/>
                <a:cs typeface="Tahoma"/>
              </a:rPr>
              <a:t>Thực</a:t>
            </a:r>
            <a:r>
              <a:rPr sz="1700" spc="-3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hiện</a:t>
            </a:r>
            <a:r>
              <a:rPr sz="1700" spc="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truy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vấn: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“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Cho</a:t>
            </a:r>
            <a:r>
              <a:rPr sz="1700" spc="5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biết</a:t>
            </a:r>
            <a:r>
              <a:rPr sz="1700" spc="-15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các</a:t>
            </a:r>
            <a:r>
              <a:rPr sz="1700" spc="-25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nhân</a:t>
            </a:r>
            <a:r>
              <a:rPr sz="1700" spc="-20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viên</a:t>
            </a:r>
            <a:r>
              <a:rPr sz="1700" spc="-10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thuộc phòng </a:t>
            </a:r>
            <a:r>
              <a:rPr sz="1700" spc="-25" dirty="0">
                <a:solidFill>
                  <a:srgbClr val="30859C"/>
                </a:solidFill>
                <a:latin typeface="Tahoma"/>
                <a:cs typeface="Tahoma"/>
              </a:rPr>
              <a:t>5</a:t>
            </a:r>
            <a:r>
              <a:rPr sz="1700" spc="-25" dirty="0">
                <a:latin typeface="Tahoma"/>
                <a:cs typeface="Tahoma"/>
              </a:rPr>
              <a:t>”</a:t>
            </a:r>
            <a:endParaRPr sz="17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700" dirty="0">
                <a:latin typeface="Tahoma"/>
                <a:cs typeface="Tahoma"/>
              </a:rPr>
              <a:t>Thực</a:t>
            </a:r>
            <a:r>
              <a:rPr sz="1700" spc="-3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hiện</a:t>
            </a:r>
            <a:r>
              <a:rPr sz="1700" spc="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phép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cập</a:t>
            </a:r>
            <a:r>
              <a:rPr sz="1700" spc="-3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nhật: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“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Chuyển</a:t>
            </a:r>
            <a:r>
              <a:rPr sz="1700" spc="10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nhân</a:t>
            </a:r>
            <a:r>
              <a:rPr sz="1700" spc="-15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viên</a:t>
            </a:r>
            <a:r>
              <a:rPr sz="1700" spc="5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Nguyễn</a:t>
            </a:r>
            <a:r>
              <a:rPr sz="1700" spc="-20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Thanh</a:t>
            </a:r>
            <a:r>
              <a:rPr sz="1700" spc="-15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Tùng</a:t>
            </a:r>
            <a:r>
              <a:rPr sz="1700" spc="-10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sang</a:t>
            </a:r>
            <a:r>
              <a:rPr sz="1700" spc="-25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30859C"/>
                </a:solidFill>
                <a:latin typeface="Tahoma"/>
                <a:cs typeface="Tahoma"/>
              </a:rPr>
              <a:t>phòng số</a:t>
            </a:r>
            <a:r>
              <a:rPr sz="1700" spc="-5" dirty="0">
                <a:solidFill>
                  <a:srgbClr val="30859C"/>
                </a:solidFill>
                <a:latin typeface="Tahoma"/>
                <a:cs typeface="Tahoma"/>
              </a:rPr>
              <a:t> </a:t>
            </a:r>
            <a:r>
              <a:rPr sz="1700" spc="-25" dirty="0">
                <a:solidFill>
                  <a:srgbClr val="30859C"/>
                </a:solidFill>
                <a:latin typeface="Tahoma"/>
                <a:cs typeface="Tahoma"/>
              </a:rPr>
              <a:t>1</a:t>
            </a:r>
            <a:r>
              <a:rPr sz="1700" spc="-25" dirty="0">
                <a:latin typeface="Tahoma"/>
                <a:cs typeface="Tahoma"/>
              </a:rPr>
              <a:t>”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892" y="76200"/>
            <a:ext cx="2763011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73507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Định</a:t>
            </a:r>
            <a:r>
              <a:rPr sz="3600" b="0" spc="-3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nghĩa</a:t>
            </a:r>
            <a:r>
              <a:rPr sz="3600" b="0" spc="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FF0000"/>
                </a:solidFill>
                <a:latin typeface="Tahoma"/>
                <a:cs typeface="Tahoma"/>
              </a:rPr>
              <a:t>Hệ</a:t>
            </a:r>
            <a:r>
              <a:rPr sz="3600" b="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FF0000"/>
                </a:solidFill>
                <a:latin typeface="Tahoma"/>
                <a:cs typeface="Tahoma"/>
              </a:rPr>
              <a:t>quản</a:t>
            </a:r>
            <a:r>
              <a:rPr sz="3600" b="0" spc="-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FF0000"/>
                </a:solidFill>
                <a:latin typeface="Tahoma"/>
                <a:cs typeface="Tahoma"/>
              </a:rPr>
              <a:t>trị</a:t>
            </a:r>
            <a:r>
              <a:rPr sz="3600" b="0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FF0000"/>
                </a:solidFill>
                <a:latin typeface="Tahoma"/>
                <a:cs typeface="Tahoma"/>
              </a:rPr>
              <a:t>cơ</a:t>
            </a:r>
            <a:r>
              <a:rPr sz="3600" b="0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FF0000"/>
                </a:solidFill>
                <a:latin typeface="Tahoma"/>
                <a:cs typeface="Tahoma"/>
              </a:rPr>
              <a:t>sở</a:t>
            </a:r>
            <a:r>
              <a:rPr sz="3600" b="0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FF0000"/>
                </a:solidFill>
                <a:latin typeface="Tahoma"/>
                <a:cs typeface="Tahoma"/>
              </a:rPr>
              <a:t>dữ</a:t>
            </a:r>
            <a:r>
              <a:rPr sz="3600" b="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FF0000"/>
                </a:solidFill>
                <a:latin typeface="Tahoma"/>
                <a:cs typeface="Tahoma"/>
              </a:rPr>
              <a:t>liệu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464130"/>
            <a:ext cx="7011034" cy="402272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b="1" dirty="0">
                <a:latin typeface="Tahoma"/>
                <a:cs typeface="Tahoma"/>
              </a:rPr>
              <a:t>HQT</a:t>
            </a:r>
            <a:r>
              <a:rPr sz="2400" b="1" spc="-1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CSDL</a:t>
            </a:r>
            <a:r>
              <a:rPr sz="2400" b="1" spc="-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(Database</a:t>
            </a:r>
            <a:r>
              <a:rPr sz="2400" b="1" spc="-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Management</a:t>
            </a:r>
            <a:r>
              <a:rPr sz="2400" b="1" spc="-45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System)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08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ahoma"/>
                <a:cs typeface="Tahoma"/>
              </a:rPr>
              <a:t>Hệ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thống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phần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mềm,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cung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cấp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công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cụ:</a:t>
            </a:r>
            <a:endParaRPr sz="20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99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600" dirty="0">
                <a:latin typeface="Tahoma"/>
                <a:cs typeface="Tahoma"/>
              </a:rPr>
              <a:t>Xây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dựng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CSDL</a:t>
            </a:r>
            <a:endParaRPr sz="16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600" dirty="0">
                <a:latin typeface="Tahoma"/>
                <a:cs typeface="Tahoma"/>
              </a:rPr>
              <a:t>Thao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tác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trên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dữ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liệu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của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CSDL</a:t>
            </a:r>
            <a:endParaRPr sz="16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600" dirty="0">
                <a:latin typeface="Tahoma"/>
                <a:cs typeface="Tahoma"/>
              </a:rPr>
              <a:t>Kiểm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soát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việc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truy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xuất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dữ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liệu</a:t>
            </a:r>
            <a:endParaRPr sz="1600">
              <a:latin typeface="Tahoma"/>
              <a:cs typeface="Tahoma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19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68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ahoma"/>
                <a:cs typeface="Tahoma"/>
              </a:rPr>
              <a:t>Cho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phép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định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nghĩa</a:t>
            </a:r>
            <a:r>
              <a:rPr sz="2000" dirty="0">
                <a:latin typeface="Tahoma"/>
                <a:cs typeface="Tahoma"/>
              </a:rPr>
              <a:t>,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xây</a:t>
            </a:r>
            <a:r>
              <a:rPr sz="20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dựng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và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xử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lý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dữ</a:t>
            </a:r>
            <a:r>
              <a:rPr sz="2000" spc="-20" dirty="0">
                <a:latin typeface="Tahoma"/>
                <a:cs typeface="Tahoma"/>
              </a:rPr>
              <a:t> liệu</a:t>
            </a:r>
            <a:endParaRPr sz="20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99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600" dirty="0">
                <a:latin typeface="Tahoma"/>
                <a:cs typeface="Tahoma"/>
              </a:rPr>
              <a:t>Định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nghĩa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–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khai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báo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bộ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khung,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các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mô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tả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chi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tiết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về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dữ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liệu</a:t>
            </a:r>
            <a:endParaRPr sz="16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600" dirty="0">
                <a:latin typeface="Tahoma"/>
                <a:cs typeface="Tahoma"/>
              </a:rPr>
              <a:t>Xây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dựng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–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lưu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trữ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dữ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liệu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lên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bộ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nhớ</a:t>
            </a:r>
            <a:r>
              <a:rPr sz="1600" spc="-25" dirty="0">
                <a:latin typeface="Tahoma"/>
                <a:cs typeface="Tahoma"/>
              </a:rPr>
              <a:t> phụ</a:t>
            </a:r>
            <a:endParaRPr sz="16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600" dirty="0">
                <a:latin typeface="Tahoma"/>
                <a:cs typeface="Tahoma"/>
              </a:rPr>
              <a:t>Xử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lý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–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truy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vấn,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cập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nhật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và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phát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sinh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báo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cáo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73494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3395" algn="l"/>
              </a:tabLst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Định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nghĩa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Hệ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	quản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trị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cơ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sở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dữ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liệu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628393"/>
            <a:ext cx="5703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Một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số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Hệ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quản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trị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CSDL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phổ</a:t>
            </a:r>
            <a:r>
              <a:rPr sz="2800" spc="-30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biến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88464" y="2761488"/>
            <a:ext cx="7447915" cy="2872740"/>
            <a:chOff x="2188464" y="2761488"/>
            <a:chExt cx="7447915" cy="28727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9664" y="3523488"/>
              <a:ext cx="970788" cy="9723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8464" y="4495800"/>
              <a:ext cx="1447800" cy="9601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8452" y="4927092"/>
              <a:ext cx="1524000" cy="3870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7464" y="2915412"/>
              <a:ext cx="1629156" cy="7802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000" y="4495800"/>
              <a:ext cx="1435607" cy="11384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328" y="2915412"/>
              <a:ext cx="1056131" cy="10576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3464" y="2761488"/>
              <a:ext cx="1732787" cy="2638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0355" y="2107695"/>
              <a:ext cx="5576315" cy="47365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0" y="2135122"/>
              <a:ext cx="5486400" cy="46466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57600" y="2135122"/>
              <a:ext cx="5486400" cy="4646930"/>
            </a:xfrm>
            <a:custGeom>
              <a:avLst/>
              <a:gdLst/>
              <a:ahLst/>
              <a:cxnLst/>
              <a:rect l="l" t="t" r="r" b="b"/>
              <a:pathLst>
                <a:path w="5486400" h="4646930">
                  <a:moveTo>
                    <a:pt x="0" y="4646676"/>
                  </a:moveTo>
                  <a:lnTo>
                    <a:pt x="5486400" y="4646676"/>
                  </a:lnTo>
                  <a:lnTo>
                    <a:pt x="5486400" y="0"/>
                  </a:lnTo>
                  <a:lnTo>
                    <a:pt x="0" y="0"/>
                  </a:lnTo>
                  <a:lnTo>
                    <a:pt x="0" y="4646676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94943" y="564007"/>
            <a:ext cx="5932805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0" dirty="0">
                <a:solidFill>
                  <a:srgbClr val="000000"/>
                </a:solidFill>
                <a:latin typeface="Tahoma"/>
                <a:cs typeface="Tahoma"/>
              </a:rPr>
              <a:t>Định</a:t>
            </a:r>
            <a:r>
              <a:rPr sz="35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500" b="0" dirty="0">
                <a:solidFill>
                  <a:srgbClr val="000000"/>
                </a:solidFill>
                <a:latin typeface="Tahoma"/>
                <a:cs typeface="Tahoma"/>
              </a:rPr>
              <a:t>nghĩa</a:t>
            </a:r>
            <a:r>
              <a:rPr sz="35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500" b="0" dirty="0">
                <a:solidFill>
                  <a:srgbClr val="000000"/>
                </a:solidFill>
                <a:latin typeface="Tahoma"/>
                <a:cs typeface="Tahoma"/>
              </a:rPr>
              <a:t>– Hệ Cơ</a:t>
            </a:r>
            <a:r>
              <a:rPr sz="35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500" b="0" dirty="0">
                <a:solidFill>
                  <a:srgbClr val="000000"/>
                </a:solidFill>
                <a:latin typeface="Tahoma"/>
                <a:cs typeface="Tahoma"/>
              </a:rPr>
              <a:t>sở</a:t>
            </a:r>
            <a:r>
              <a:rPr sz="3500" b="0" spc="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500" b="0" dirty="0">
                <a:solidFill>
                  <a:srgbClr val="000000"/>
                </a:solidFill>
                <a:latin typeface="Tahoma"/>
                <a:cs typeface="Tahoma"/>
              </a:rPr>
              <a:t>dữ </a:t>
            </a:r>
            <a:r>
              <a:rPr sz="3500" b="0" spc="-20" dirty="0">
                <a:solidFill>
                  <a:srgbClr val="000000"/>
                </a:solidFill>
                <a:latin typeface="Tahoma"/>
                <a:cs typeface="Tahoma"/>
              </a:rPr>
              <a:t>liệu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0073" y="1513154"/>
            <a:ext cx="5521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Hệ</a:t>
            </a:r>
            <a:r>
              <a:rPr sz="2400" b="1" spc="-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Cơ</a:t>
            </a:r>
            <a:r>
              <a:rPr sz="2400" b="1" spc="-1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sở</a:t>
            </a:r>
            <a:r>
              <a:rPr sz="2400" b="1" spc="-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dữ</a:t>
            </a:r>
            <a:r>
              <a:rPr sz="2400" b="1" spc="-1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liệu</a:t>
            </a:r>
            <a:r>
              <a:rPr sz="2400" b="1" spc="-1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(Database</a:t>
            </a:r>
            <a:r>
              <a:rPr sz="2400" b="1" spc="-10" dirty="0">
                <a:latin typeface="Tahoma"/>
                <a:cs typeface="Tahoma"/>
              </a:rPr>
              <a:t> System)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24755" y="3631691"/>
            <a:ext cx="3823970" cy="1690370"/>
            <a:chOff x="4524755" y="3631691"/>
            <a:chExt cx="3823970" cy="169037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4755" y="3631691"/>
              <a:ext cx="3823715" cy="1690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1999" y="3659123"/>
              <a:ext cx="3733800" cy="1600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71999" y="3659123"/>
              <a:ext cx="3733800" cy="1600200"/>
            </a:xfrm>
            <a:custGeom>
              <a:avLst/>
              <a:gdLst/>
              <a:ahLst/>
              <a:cxnLst/>
              <a:rect l="l" t="t" r="r" b="b"/>
              <a:pathLst>
                <a:path w="3733800" h="1600200">
                  <a:moveTo>
                    <a:pt x="0" y="1600200"/>
                  </a:moveTo>
                  <a:lnTo>
                    <a:pt x="3733800" y="16002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6003" y="3936479"/>
              <a:ext cx="2219705" cy="4579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6003" y="4576571"/>
              <a:ext cx="2219705" cy="4594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587875" y="3587684"/>
            <a:ext cx="2564765" cy="129032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19"/>
              </a:spcBef>
            </a:pP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HQT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b="1" spc="-20" dirty="0">
                <a:solidFill>
                  <a:srgbClr val="006FC0"/>
                </a:solidFill>
                <a:latin typeface="Tahoma"/>
                <a:cs typeface="Tahoma"/>
              </a:rPr>
              <a:t>CSDL</a:t>
            </a:r>
            <a:endParaRPr sz="1200">
              <a:latin typeface="Tahoma"/>
              <a:cs typeface="Tahoma"/>
            </a:endParaRPr>
          </a:p>
          <a:p>
            <a:pPr marL="1214120" algn="ctr">
              <a:lnSpc>
                <a:spcPct val="100000"/>
              </a:lnSpc>
              <a:spcBef>
                <a:spcPts val="96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Xử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lý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truy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vấn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 marL="1214755" algn="ctr">
              <a:lnSpc>
                <a:spcPct val="100000"/>
              </a:lnSpc>
              <a:spcBef>
                <a:spcPts val="1320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Truy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xuất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dữ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liệu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56603" y="4323575"/>
            <a:ext cx="238125" cy="387350"/>
            <a:chOff x="6356603" y="4323575"/>
            <a:chExt cx="238125" cy="38735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6603" y="4323575"/>
              <a:ext cx="237832" cy="3871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899" y="4345685"/>
              <a:ext cx="77724" cy="2286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059426" y="2319908"/>
            <a:ext cx="2771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C00000"/>
                </a:solidFill>
                <a:latin typeface="Tahoma"/>
                <a:cs typeface="Tahoma"/>
              </a:rPr>
              <a:t>Người</a:t>
            </a:r>
            <a:r>
              <a:rPr sz="1400" b="1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ahoma"/>
                <a:cs typeface="Tahoma"/>
              </a:rPr>
              <a:t>sử</a:t>
            </a:r>
            <a:r>
              <a:rPr sz="1400" b="1" spc="-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ahoma"/>
                <a:cs typeface="Tahoma"/>
              </a:rPr>
              <a:t>dụng</a:t>
            </a:r>
            <a:r>
              <a:rPr sz="1400" b="1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ahoma"/>
                <a:cs typeface="Tahoma"/>
              </a:rPr>
              <a:t>/ Lập</a:t>
            </a:r>
            <a:r>
              <a:rPr sz="1400" b="1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ahoma"/>
                <a:cs typeface="Tahoma"/>
              </a:rPr>
              <a:t>trình</a:t>
            </a:r>
            <a:r>
              <a:rPr sz="1400" b="1" spc="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C00000"/>
                </a:solidFill>
                <a:latin typeface="Tahoma"/>
                <a:cs typeface="Tahoma"/>
              </a:rPr>
              <a:t>viên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04003" y="2945879"/>
            <a:ext cx="3743705" cy="45797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132578" y="3005708"/>
            <a:ext cx="2700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Chương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trình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ứng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dụng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Truy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vấn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47459" y="2570949"/>
            <a:ext cx="1397000" cy="3826510"/>
            <a:chOff x="6347459" y="2570949"/>
            <a:chExt cx="1397000" cy="3826510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47459" y="3332962"/>
              <a:ext cx="256108" cy="77726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434327" y="3355085"/>
              <a:ext cx="86995" cy="609600"/>
            </a:xfrm>
            <a:custGeom>
              <a:avLst/>
              <a:gdLst/>
              <a:ahLst/>
              <a:cxnLst/>
              <a:rect l="l" t="t" r="r" b="b"/>
              <a:pathLst>
                <a:path w="86995" h="609600">
                  <a:moveTo>
                    <a:pt x="28956" y="522731"/>
                  </a:moveTo>
                  <a:lnTo>
                    <a:pt x="0" y="522731"/>
                  </a:lnTo>
                  <a:lnTo>
                    <a:pt x="43434" y="609600"/>
                  </a:lnTo>
                  <a:lnTo>
                    <a:pt x="79628" y="537209"/>
                  </a:lnTo>
                  <a:lnTo>
                    <a:pt x="28956" y="537209"/>
                  </a:lnTo>
                  <a:lnTo>
                    <a:pt x="28956" y="522731"/>
                  </a:lnTo>
                  <a:close/>
                </a:path>
                <a:path w="86995" h="609600">
                  <a:moveTo>
                    <a:pt x="57912" y="0"/>
                  </a:moveTo>
                  <a:lnTo>
                    <a:pt x="28956" y="0"/>
                  </a:lnTo>
                  <a:lnTo>
                    <a:pt x="28956" y="537209"/>
                  </a:lnTo>
                  <a:lnTo>
                    <a:pt x="57912" y="537209"/>
                  </a:lnTo>
                  <a:lnTo>
                    <a:pt x="57912" y="0"/>
                  </a:lnTo>
                  <a:close/>
                </a:path>
                <a:path w="86995" h="609600">
                  <a:moveTo>
                    <a:pt x="86868" y="522731"/>
                  </a:moveTo>
                  <a:lnTo>
                    <a:pt x="57912" y="522731"/>
                  </a:lnTo>
                  <a:lnTo>
                    <a:pt x="57912" y="537209"/>
                  </a:lnTo>
                  <a:lnTo>
                    <a:pt x="79628" y="537209"/>
                  </a:lnTo>
                  <a:lnTo>
                    <a:pt x="86868" y="52273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7459" y="2570949"/>
              <a:ext cx="256108" cy="54867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34327" y="2593085"/>
              <a:ext cx="86995" cy="381000"/>
            </a:xfrm>
            <a:custGeom>
              <a:avLst/>
              <a:gdLst/>
              <a:ahLst/>
              <a:cxnLst/>
              <a:rect l="l" t="t" r="r" b="b"/>
              <a:pathLst>
                <a:path w="86995" h="381000">
                  <a:moveTo>
                    <a:pt x="28956" y="294131"/>
                  </a:moveTo>
                  <a:lnTo>
                    <a:pt x="0" y="294131"/>
                  </a:lnTo>
                  <a:lnTo>
                    <a:pt x="43434" y="381000"/>
                  </a:lnTo>
                  <a:lnTo>
                    <a:pt x="79628" y="308610"/>
                  </a:lnTo>
                  <a:lnTo>
                    <a:pt x="28956" y="308610"/>
                  </a:lnTo>
                  <a:lnTo>
                    <a:pt x="28956" y="294131"/>
                  </a:lnTo>
                  <a:close/>
                </a:path>
                <a:path w="86995" h="381000">
                  <a:moveTo>
                    <a:pt x="57912" y="0"/>
                  </a:moveTo>
                  <a:lnTo>
                    <a:pt x="28956" y="0"/>
                  </a:lnTo>
                  <a:lnTo>
                    <a:pt x="28956" y="308610"/>
                  </a:lnTo>
                  <a:lnTo>
                    <a:pt x="57912" y="308610"/>
                  </a:lnTo>
                  <a:lnTo>
                    <a:pt x="57912" y="0"/>
                  </a:lnTo>
                  <a:close/>
                </a:path>
                <a:path w="86995" h="381000">
                  <a:moveTo>
                    <a:pt x="86868" y="294131"/>
                  </a:moveTo>
                  <a:lnTo>
                    <a:pt x="57912" y="294131"/>
                  </a:lnTo>
                  <a:lnTo>
                    <a:pt x="57912" y="308610"/>
                  </a:lnTo>
                  <a:lnTo>
                    <a:pt x="79628" y="308610"/>
                  </a:lnTo>
                  <a:lnTo>
                    <a:pt x="86868" y="294131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02907" y="5384291"/>
              <a:ext cx="1241310" cy="101271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890004" y="5825744"/>
            <a:ext cx="4819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FFFFFF"/>
                </a:solidFill>
                <a:latin typeface="Tahoma"/>
                <a:cs typeface="Tahoma"/>
              </a:rPr>
              <a:t>CSDL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07508" y="5384291"/>
            <a:ext cx="1317497" cy="101271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380990" y="5719064"/>
            <a:ext cx="9874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Định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nghĩa</a:t>
            </a:r>
            <a:endParaRPr sz="1400">
              <a:latin typeface="Tahoma"/>
              <a:cs typeface="Tahoma"/>
            </a:endParaRPr>
          </a:p>
          <a:p>
            <a:pPr marR="6985" algn="ctr">
              <a:lnSpc>
                <a:spcPct val="100000"/>
              </a:lnSpc>
            </a:pPr>
            <a:r>
              <a:rPr sz="1400" b="1" spc="-20" dirty="0">
                <a:solidFill>
                  <a:srgbClr val="FFFFFF"/>
                </a:solidFill>
                <a:latin typeface="Tahoma"/>
                <a:cs typeface="Tahoma"/>
              </a:rPr>
              <a:t>CSDL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747003" y="4933188"/>
            <a:ext cx="1457325" cy="768350"/>
            <a:chOff x="5747003" y="4933188"/>
            <a:chExt cx="1457325" cy="768350"/>
          </a:xfrm>
        </p:grpSpPr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47003" y="4933188"/>
              <a:ext cx="237832" cy="76812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829299" y="4955286"/>
              <a:ext cx="78105" cy="609600"/>
            </a:xfrm>
            <a:custGeom>
              <a:avLst/>
              <a:gdLst/>
              <a:ahLst/>
              <a:cxnLst/>
              <a:rect l="l" t="t" r="r" b="b"/>
              <a:pathLst>
                <a:path w="78104" h="609600">
                  <a:moveTo>
                    <a:pt x="25908" y="531876"/>
                  </a:moveTo>
                  <a:lnTo>
                    <a:pt x="0" y="531876"/>
                  </a:lnTo>
                  <a:lnTo>
                    <a:pt x="38862" y="609600"/>
                  </a:lnTo>
                  <a:lnTo>
                    <a:pt x="71247" y="544829"/>
                  </a:lnTo>
                  <a:lnTo>
                    <a:pt x="25908" y="544829"/>
                  </a:lnTo>
                  <a:lnTo>
                    <a:pt x="25908" y="531876"/>
                  </a:lnTo>
                  <a:close/>
                </a:path>
                <a:path w="78104" h="609600">
                  <a:moveTo>
                    <a:pt x="51815" y="0"/>
                  </a:moveTo>
                  <a:lnTo>
                    <a:pt x="25908" y="0"/>
                  </a:lnTo>
                  <a:lnTo>
                    <a:pt x="25908" y="544829"/>
                  </a:lnTo>
                  <a:lnTo>
                    <a:pt x="51815" y="544829"/>
                  </a:lnTo>
                  <a:lnTo>
                    <a:pt x="51815" y="0"/>
                  </a:lnTo>
                  <a:close/>
                </a:path>
                <a:path w="78104" h="609600">
                  <a:moveTo>
                    <a:pt x="77724" y="531876"/>
                  </a:moveTo>
                  <a:lnTo>
                    <a:pt x="51815" y="531876"/>
                  </a:lnTo>
                  <a:lnTo>
                    <a:pt x="51815" y="544829"/>
                  </a:lnTo>
                  <a:lnTo>
                    <a:pt x="71247" y="544829"/>
                  </a:lnTo>
                  <a:lnTo>
                    <a:pt x="77724" y="531876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66203" y="4933188"/>
              <a:ext cx="237832" cy="76812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048499" y="4955286"/>
              <a:ext cx="78105" cy="609600"/>
            </a:xfrm>
            <a:custGeom>
              <a:avLst/>
              <a:gdLst/>
              <a:ahLst/>
              <a:cxnLst/>
              <a:rect l="l" t="t" r="r" b="b"/>
              <a:pathLst>
                <a:path w="78104" h="609600">
                  <a:moveTo>
                    <a:pt x="25907" y="531876"/>
                  </a:moveTo>
                  <a:lnTo>
                    <a:pt x="0" y="531876"/>
                  </a:lnTo>
                  <a:lnTo>
                    <a:pt x="38861" y="609600"/>
                  </a:lnTo>
                  <a:lnTo>
                    <a:pt x="71247" y="544829"/>
                  </a:lnTo>
                  <a:lnTo>
                    <a:pt x="25907" y="544829"/>
                  </a:lnTo>
                  <a:lnTo>
                    <a:pt x="25907" y="531876"/>
                  </a:lnTo>
                  <a:close/>
                </a:path>
                <a:path w="78104" h="609600">
                  <a:moveTo>
                    <a:pt x="51816" y="0"/>
                  </a:moveTo>
                  <a:lnTo>
                    <a:pt x="25907" y="0"/>
                  </a:lnTo>
                  <a:lnTo>
                    <a:pt x="25907" y="544829"/>
                  </a:lnTo>
                  <a:lnTo>
                    <a:pt x="51816" y="544829"/>
                  </a:lnTo>
                  <a:lnTo>
                    <a:pt x="51816" y="0"/>
                  </a:lnTo>
                  <a:close/>
                </a:path>
                <a:path w="78104" h="609600">
                  <a:moveTo>
                    <a:pt x="77724" y="531876"/>
                  </a:moveTo>
                  <a:lnTo>
                    <a:pt x="51816" y="531876"/>
                  </a:lnTo>
                  <a:lnTo>
                    <a:pt x="51816" y="544829"/>
                  </a:lnTo>
                  <a:lnTo>
                    <a:pt x="71247" y="544829"/>
                  </a:lnTo>
                  <a:lnTo>
                    <a:pt x="77724" y="531876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435475" y="5763564"/>
            <a:ext cx="597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E36C09"/>
                </a:solidFill>
                <a:latin typeface="Tahoma"/>
                <a:cs typeface="Tahoma"/>
              </a:rPr>
              <a:t>Catalog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1839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Nội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dung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61337"/>
            <a:ext cx="4729480" cy="404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latin typeface="Tahoma"/>
                <a:cs typeface="Tahoma"/>
              </a:rPr>
              <a:t>Giới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thiệu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15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latin typeface="Tahoma"/>
                <a:cs typeface="Tahoma"/>
              </a:rPr>
              <a:t>Các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hệ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thống</a:t>
            </a:r>
            <a:r>
              <a:rPr sz="2200" spc="-3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tập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tin</a:t>
            </a:r>
            <a:endParaRPr sz="22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latin typeface="Tahoma"/>
                <a:cs typeface="Tahoma"/>
              </a:rPr>
              <a:t>Các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hệ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thống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CSDL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và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định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nghĩa</a:t>
            </a:r>
            <a:endParaRPr sz="22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latin typeface="Tahoma"/>
                <a:cs typeface="Tahoma"/>
              </a:rPr>
              <a:t>Một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số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đặc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trưng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theo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hướng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CSDL</a:t>
            </a:r>
            <a:endParaRPr sz="22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latin typeface="Tahoma"/>
                <a:cs typeface="Tahoma"/>
              </a:rPr>
              <a:t>Người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sử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dụng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CSDL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15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latin typeface="Tahoma"/>
                <a:cs typeface="Tahoma"/>
              </a:rPr>
              <a:t>Kiến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trúc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của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HQT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CSDL</a:t>
            </a:r>
            <a:endParaRPr sz="22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latin typeface="Tahoma"/>
                <a:cs typeface="Tahoma"/>
              </a:rPr>
              <a:t>Các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tính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năng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của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HQT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CSDL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15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latin typeface="Tahoma"/>
                <a:cs typeface="Tahoma"/>
              </a:rPr>
              <a:t>Mô</a:t>
            </a:r>
            <a:r>
              <a:rPr sz="2200" spc="-2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hình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dữ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liệu</a:t>
            </a:r>
            <a:endParaRPr sz="22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latin typeface="Tahoma"/>
                <a:cs typeface="Tahoma"/>
              </a:rPr>
              <a:t>Ngôn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ngữ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CSDL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819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4152" y="3741547"/>
            <a:ext cx="8699247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cap="small" dirty="0"/>
              <a:t>Đặc</a:t>
            </a:r>
            <a:r>
              <a:rPr cap="small" spc="235" dirty="0"/>
              <a:t> </a:t>
            </a:r>
            <a:r>
              <a:rPr cap="small" spc="-5" dirty="0"/>
              <a:t>trưn</a:t>
            </a:r>
            <a:r>
              <a:rPr cap="small" dirty="0"/>
              <a:t>g</a:t>
            </a:r>
            <a:r>
              <a:rPr cap="small" spc="225" dirty="0"/>
              <a:t> </a:t>
            </a:r>
            <a:r>
              <a:rPr cap="small" spc="-5" dirty="0"/>
              <a:t>the</a:t>
            </a:r>
            <a:r>
              <a:rPr cap="small" dirty="0"/>
              <a:t>o</a:t>
            </a:r>
            <a:r>
              <a:rPr cap="small" spc="245" dirty="0"/>
              <a:t> </a:t>
            </a:r>
            <a:r>
              <a:rPr cap="small" spc="-5" dirty="0"/>
              <a:t>hướn</a:t>
            </a:r>
            <a:r>
              <a:rPr cap="small" dirty="0"/>
              <a:t>g</a:t>
            </a:r>
            <a:r>
              <a:rPr cap="small" spc="235" dirty="0"/>
              <a:t> </a:t>
            </a:r>
            <a:r>
              <a:rPr cap="small" spc="-10" dirty="0"/>
              <a:t>CSDL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57315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Đặc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trưng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theo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hướng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65320" y="1588020"/>
            <a:ext cx="4493260" cy="966469"/>
            <a:chOff x="4465320" y="1588020"/>
            <a:chExt cx="4493260" cy="96646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8764" y="1656575"/>
              <a:ext cx="4369308" cy="7513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320" y="1588020"/>
              <a:ext cx="3407664" cy="9662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36008" y="1680972"/>
              <a:ext cx="4279900" cy="661670"/>
            </a:xfrm>
            <a:custGeom>
              <a:avLst/>
              <a:gdLst/>
              <a:ahLst/>
              <a:cxnLst/>
              <a:rect l="l" t="t" r="r" b="b"/>
              <a:pathLst>
                <a:path w="4279900" h="661669">
                  <a:moveTo>
                    <a:pt x="4169156" y="0"/>
                  </a:moveTo>
                  <a:lnTo>
                    <a:pt x="0" y="0"/>
                  </a:lnTo>
                  <a:lnTo>
                    <a:pt x="0" y="661415"/>
                  </a:lnTo>
                  <a:lnTo>
                    <a:pt x="4169156" y="661415"/>
                  </a:lnTo>
                  <a:lnTo>
                    <a:pt x="4212044" y="652746"/>
                  </a:lnTo>
                  <a:lnTo>
                    <a:pt x="4247086" y="629110"/>
                  </a:lnTo>
                  <a:lnTo>
                    <a:pt x="4270722" y="594068"/>
                  </a:lnTo>
                  <a:lnTo>
                    <a:pt x="4279392" y="551179"/>
                  </a:lnTo>
                  <a:lnTo>
                    <a:pt x="4279392" y="110236"/>
                  </a:lnTo>
                  <a:lnTo>
                    <a:pt x="4270722" y="67347"/>
                  </a:lnTo>
                  <a:lnTo>
                    <a:pt x="4247086" y="32305"/>
                  </a:lnTo>
                  <a:lnTo>
                    <a:pt x="4212044" y="8669"/>
                  </a:lnTo>
                  <a:lnTo>
                    <a:pt x="4169156" y="0"/>
                  </a:lnTo>
                  <a:close/>
                </a:path>
              </a:pathLst>
            </a:custGeom>
            <a:solidFill>
              <a:srgbClr val="E8D0D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36008" y="1680972"/>
              <a:ext cx="4279900" cy="661670"/>
            </a:xfrm>
            <a:custGeom>
              <a:avLst/>
              <a:gdLst/>
              <a:ahLst/>
              <a:cxnLst/>
              <a:rect l="l" t="t" r="r" b="b"/>
              <a:pathLst>
                <a:path w="4279900" h="661669">
                  <a:moveTo>
                    <a:pt x="4279392" y="110236"/>
                  </a:moveTo>
                  <a:lnTo>
                    <a:pt x="4279392" y="551179"/>
                  </a:lnTo>
                  <a:lnTo>
                    <a:pt x="4270722" y="594068"/>
                  </a:lnTo>
                  <a:lnTo>
                    <a:pt x="4247086" y="629110"/>
                  </a:lnTo>
                  <a:lnTo>
                    <a:pt x="4212044" y="652746"/>
                  </a:lnTo>
                  <a:lnTo>
                    <a:pt x="4169156" y="661415"/>
                  </a:lnTo>
                  <a:lnTo>
                    <a:pt x="0" y="661415"/>
                  </a:lnTo>
                  <a:lnTo>
                    <a:pt x="0" y="0"/>
                  </a:lnTo>
                  <a:lnTo>
                    <a:pt x="4169156" y="0"/>
                  </a:lnTo>
                  <a:lnTo>
                    <a:pt x="4212044" y="8669"/>
                  </a:lnTo>
                  <a:lnTo>
                    <a:pt x="4247086" y="32305"/>
                  </a:lnTo>
                  <a:lnTo>
                    <a:pt x="4270722" y="67347"/>
                  </a:lnTo>
                  <a:lnTo>
                    <a:pt x="4279392" y="110236"/>
                  </a:lnTo>
                  <a:close/>
                </a:path>
              </a:pathLst>
            </a:custGeom>
            <a:ln w="9143">
              <a:solidFill>
                <a:srgbClr val="E8D0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49800" y="1721611"/>
            <a:ext cx="28467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720" algn="l"/>
              </a:tabLst>
            </a:pPr>
            <a:r>
              <a:rPr sz="3300" dirty="0">
                <a:latin typeface="Tahoma"/>
                <a:cs typeface="Tahoma"/>
              </a:rPr>
              <a:t>Tính</a:t>
            </a:r>
            <a:r>
              <a:rPr sz="3300" spc="-5" dirty="0">
                <a:latin typeface="Tahoma"/>
                <a:cs typeface="Tahoma"/>
              </a:rPr>
              <a:t> </a:t>
            </a:r>
            <a:r>
              <a:rPr sz="3300" dirty="0">
                <a:latin typeface="Tahoma"/>
                <a:cs typeface="Tahoma"/>
              </a:rPr>
              <a:t>tự</a:t>
            </a:r>
            <a:r>
              <a:rPr sz="3300" spc="-5" dirty="0">
                <a:latin typeface="Tahoma"/>
                <a:cs typeface="Tahoma"/>
              </a:rPr>
              <a:t> </a:t>
            </a:r>
            <a:r>
              <a:rPr sz="3300" dirty="0">
                <a:latin typeface="Tahoma"/>
                <a:cs typeface="Tahoma"/>
              </a:rPr>
              <a:t>mô </a:t>
            </a:r>
            <a:r>
              <a:rPr sz="3300" spc="-25" dirty="0">
                <a:latin typeface="Tahoma"/>
                <a:cs typeface="Tahoma"/>
              </a:rPr>
              <a:t>tả</a:t>
            </a:r>
            <a:endParaRPr sz="33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74364" y="1476755"/>
            <a:ext cx="5283835" cy="1945005"/>
            <a:chOff x="3674364" y="1476755"/>
            <a:chExt cx="5283835" cy="19450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4364" y="1476755"/>
              <a:ext cx="1018806" cy="12108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8764" y="2523731"/>
              <a:ext cx="4369308" cy="7513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5320" y="2455176"/>
              <a:ext cx="3151631" cy="96620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636008" y="2548127"/>
              <a:ext cx="4279900" cy="661670"/>
            </a:xfrm>
            <a:custGeom>
              <a:avLst/>
              <a:gdLst/>
              <a:ahLst/>
              <a:cxnLst/>
              <a:rect l="l" t="t" r="r" b="b"/>
              <a:pathLst>
                <a:path w="4279900" h="661669">
                  <a:moveTo>
                    <a:pt x="4169156" y="0"/>
                  </a:moveTo>
                  <a:lnTo>
                    <a:pt x="0" y="0"/>
                  </a:lnTo>
                  <a:lnTo>
                    <a:pt x="0" y="661416"/>
                  </a:lnTo>
                  <a:lnTo>
                    <a:pt x="4169156" y="661416"/>
                  </a:lnTo>
                  <a:lnTo>
                    <a:pt x="4212044" y="652746"/>
                  </a:lnTo>
                  <a:lnTo>
                    <a:pt x="4247086" y="629110"/>
                  </a:lnTo>
                  <a:lnTo>
                    <a:pt x="4270722" y="594068"/>
                  </a:lnTo>
                  <a:lnTo>
                    <a:pt x="4279392" y="551180"/>
                  </a:lnTo>
                  <a:lnTo>
                    <a:pt x="4279392" y="110236"/>
                  </a:lnTo>
                  <a:lnTo>
                    <a:pt x="4270722" y="67347"/>
                  </a:lnTo>
                  <a:lnTo>
                    <a:pt x="4247086" y="32305"/>
                  </a:lnTo>
                  <a:lnTo>
                    <a:pt x="4212044" y="8669"/>
                  </a:lnTo>
                  <a:lnTo>
                    <a:pt x="4169156" y="0"/>
                  </a:lnTo>
                  <a:close/>
                </a:path>
              </a:pathLst>
            </a:custGeom>
            <a:solidFill>
              <a:srgbClr val="DEE7D1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36008" y="2548127"/>
              <a:ext cx="4279900" cy="661670"/>
            </a:xfrm>
            <a:custGeom>
              <a:avLst/>
              <a:gdLst/>
              <a:ahLst/>
              <a:cxnLst/>
              <a:rect l="l" t="t" r="r" b="b"/>
              <a:pathLst>
                <a:path w="4279900" h="661669">
                  <a:moveTo>
                    <a:pt x="4279392" y="110236"/>
                  </a:moveTo>
                  <a:lnTo>
                    <a:pt x="4279392" y="551180"/>
                  </a:lnTo>
                  <a:lnTo>
                    <a:pt x="4270722" y="594068"/>
                  </a:lnTo>
                  <a:lnTo>
                    <a:pt x="4247086" y="629110"/>
                  </a:lnTo>
                  <a:lnTo>
                    <a:pt x="4212044" y="652746"/>
                  </a:lnTo>
                  <a:lnTo>
                    <a:pt x="4169156" y="661416"/>
                  </a:lnTo>
                  <a:lnTo>
                    <a:pt x="0" y="661416"/>
                  </a:lnTo>
                  <a:lnTo>
                    <a:pt x="0" y="0"/>
                  </a:lnTo>
                  <a:lnTo>
                    <a:pt x="4169156" y="0"/>
                  </a:lnTo>
                  <a:lnTo>
                    <a:pt x="4212044" y="8669"/>
                  </a:lnTo>
                  <a:lnTo>
                    <a:pt x="4247086" y="32305"/>
                  </a:lnTo>
                  <a:lnTo>
                    <a:pt x="4270722" y="67347"/>
                  </a:lnTo>
                  <a:lnTo>
                    <a:pt x="4279392" y="110236"/>
                  </a:lnTo>
                  <a:close/>
                </a:path>
              </a:pathLst>
            </a:custGeom>
            <a:ln w="9144">
              <a:solidFill>
                <a:srgbClr val="DEE7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49800" y="2588767"/>
            <a:ext cx="25914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720" algn="l"/>
                <a:tab pos="2029460" algn="l"/>
              </a:tabLst>
            </a:pPr>
            <a:r>
              <a:rPr sz="3300" dirty="0">
                <a:latin typeface="Tahoma"/>
                <a:cs typeface="Tahoma"/>
              </a:rPr>
              <a:t>Tính </a:t>
            </a:r>
            <a:r>
              <a:rPr sz="3300" spc="-25" dirty="0">
                <a:latin typeface="Tahoma"/>
                <a:cs typeface="Tahoma"/>
              </a:rPr>
              <a:t>độc</a:t>
            </a:r>
            <a:r>
              <a:rPr sz="3300" dirty="0">
                <a:latin typeface="Tahoma"/>
                <a:cs typeface="Tahoma"/>
              </a:rPr>
              <a:t>	</a:t>
            </a:r>
            <a:r>
              <a:rPr sz="3300" spc="-25" dirty="0">
                <a:latin typeface="Tahoma"/>
                <a:cs typeface="Tahoma"/>
              </a:rPr>
              <a:t>lập</a:t>
            </a:r>
            <a:endParaRPr sz="33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674364" y="2343911"/>
            <a:ext cx="5283835" cy="1945005"/>
            <a:chOff x="3674364" y="2343911"/>
            <a:chExt cx="5283835" cy="194500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4364" y="2343911"/>
              <a:ext cx="1018806" cy="12108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8764" y="3390887"/>
              <a:ext cx="4369308" cy="7513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5320" y="3322332"/>
              <a:ext cx="3817620" cy="96620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36008" y="3415283"/>
              <a:ext cx="4279900" cy="661670"/>
            </a:xfrm>
            <a:custGeom>
              <a:avLst/>
              <a:gdLst/>
              <a:ahLst/>
              <a:cxnLst/>
              <a:rect l="l" t="t" r="r" b="b"/>
              <a:pathLst>
                <a:path w="4279900" h="661670">
                  <a:moveTo>
                    <a:pt x="4169156" y="0"/>
                  </a:moveTo>
                  <a:lnTo>
                    <a:pt x="0" y="0"/>
                  </a:lnTo>
                  <a:lnTo>
                    <a:pt x="0" y="661415"/>
                  </a:lnTo>
                  <a:lnTo>
                    <a:pt x="4169156" y="661415"/>
                  </a:lnTo>
                  <a:lnTo>
                    <a:pt x="4212044" y="652746"/>
                  </a:lnTo>
                  <a:lnTo>
                    <a:pt x="4247086" y="629110"/>
                  </a:lnTo>
                  <a:lnTo>
                    <a:pt x="4270722" y="594068"/>
                  </a:lnTo>
                  <a:lnTo>
                    <a:pt x="4279392" y="551179"/>
                  </a:lnTo>
                  <a:lnTo>
                    <a:pt x="4279392" y="110236"/>
                  </a:lnTo>
                  <a:lnTo>
                    <a:pt x="4270722" y="67347"/>
                  </a:lnTo>
                  <a:lnTo>
                    <a:pt x="4247086" y="32305"/>
                  </a:lnTo>
                  <a:lnTo>
                    <a:pt x="4212044" y="8669"/>
                  </a:lnTo>
                  <a:lnTo>
                    <a:pt x="4169156" y="0"/>
                  </a:lnTo>
                  <a:close/>
                </a:path>
              </a:pathLst>
            </a:custGeom>
            <a:solidFill>
              <a:srgbClr val="D7D2D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36008" y="3415283"/>
              <a:ext cx="4279900" cy="661670"/>
            </a:xfrm>
            <a:custGeom>
              <a:avLst/>
              <a:gdLst/>
              <a:ahLst/>
              <a:cxnLst/>
              <a:rect l="l" t="t" r="r" b="b"/>
              <a:pathLst>
                <a:path w="4279900" h="661670">
                  <a:moveTo>
                    <a:pt x="4279392" y="110236"/>
                  </a:moveTo>
                  <a:lnTo>
                    <a:pt x="4279392" y="551179"/>
                  </a:lnTo>
                  <a:lnTo>
                    <a:pt x="4270722" y="594068"/>
                  </a:lnTo>
                  <a:lnTo>
                    <a:pt x="4247086" y="629110"/>
                  </a:lnTo>
                  <a:lnTo>
                    <a:pt x="4212044" y="652746"/>
                  </a:lnTo>
                  <a:lnTo>
                    <a:pt x="4169156" y="661415"/>
                  </a:lnTo>
                  <a:lnTo>
                    <a:pt x="0" y="661415"/>
                  </a:lnTo>
                  <a:lnTo>
                    <a:pt x="0" y="0"/>
                  </a:lnTo>
                  <a:lnTo>
                    <a:pt x="4169156" y="0"/>
                  </a:lnTo>
                  <a:lnTo>
                    <a:pt x="4212044" y="8669"/>
                  </a:lnTo>
                  <a:lnTo>
                    <a:pt x="4247086" y="32305"/>
                  </a:lnTo>
                  <a:lnTo>
                    <a:pt x="4270722" y="67347"/>
                  </a:lnTo>
                  <a:lnTo>
                    <a:pt x="4279392" y="110236"/>
                  </a:lnTo>
                  <a:close/>
                </a:path>
              </a:pathLst>
            </a:custGeom>
            <a:ln w="9143">
              <a:solidFill>
                <a:srgbClr val="D7D2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49800" y="3455923"/>
            <a:ext cx="32543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720" algn="l"/>
              </a:tabLst>
            </a:pPr>
            <a:r>
              <a:rPr sz="3300" dirty="0">
                <a:latin typeface="Tahoma"/>
                <a:cs typeface="Tahoma"/>
              </a:rPr>
              <a:t>Tính</a:t>
            </a:r>
            <a:r>
              <a:rPr sz="3300" spc="-20" dirty="0">
                <a:latin typeface="Tahoma"/>
                <a:cs typeface="Tahoma"/>
              </a:rPr>
              <a:t> </a:t>
            </a:r>
            <a:r>
              <a:rPr sz="3300" dirty="0">
                <a:latin typeface="Tahoma"/>
                <a:cs typeface="Tahoma"/>
              </a:rPr>
              <a:t>trừu</a:t>
            </a:r>
            <a:r>
              <a:rPr sz="3300" spc="-10" dirty="0">
                <a:latin typeface="Tahoma"/>
                <a:cs typeface="Tahoma"/>
              </a:rPr>
              <a:t> tượng</a:t>
            </a:r>
            <a:endParaRPr sz="33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674364" y="3211067"/>
            <a:ext cx="5283835" cy="1943100"/>
            <a:chOff x="3674364" y="3211067"/>
            <a:chExt cx="5283835" cy="194310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4364" y="3211067"/>
              <a:ext cx="1018806" cy="12108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8764" y="4258030"/>
              <a:ext cx="4369308" cy="7498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5320" y="4187964"/>
              <a:ext cx="3688079" cy="96620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636008" y="4282439"/>
              <a:ext cx="4279900" cy="660400"/>
            </a:xfrm>
            <a:custGeom>
              <a:avLst/>
              <a:gdLst/>
              <a:ahLst/>
              <a:cxnLst/>
              <a:rect l="l" t="t" r="r" b="b"/>
              <a:pathLst>
                <a:path w="4279900" h="660400">
                  <a:moveTo>
                    <a:pt x="4169410" y="0"/>
                  </a:moveTo>
                  <a:lnTo>
                    <a:pt x="0" y="0"/>
                  </a:lnTo>
                  <a:lnTo>
                    <a:pt x="0" y="659892"/>
                  </a:lnTo>
                  <a:lnTo>
                    <a:pt x="4169410" y="659892"/>
                  </a:lnTo>
                  <a:lnTo>
                    <a:pt x="4212205" y="651244"/>
                  </a:lnTo>
                  <a:lnTo>
                    <a:pt x="4247165" y="627665"/>
                  </a:lnTo>
                  <a:lnTo>
                    <a:pt x="4270744" y="592705"/>
                  </a:lnTo>
                  <a:lnTo>
                    <a:pt x="4279392" y="549910"/>
                  </a:lnTo>
                  <a:lnTo>
                    <a:pt x="4279392" y="109982"/>
                  </a:lnTo>
                  <a:lnTo>
                    <a:pt x="4270744" y="67186"/>
                  </a:lnTo>
                  <a:lnTo>
                    <a:pt x="4247165" y="32226"/>
                  </a:lnTo>
                  <a:lnTo>
                    <a:pt x="4212205" y="8647"/>
                  </a:lnTo>
                  <a:lnTo>
                    <a:pt x="4169410" y="0"/>
                  </a:lnTo>
                  <a:close/>
                </a:path>
              </a:pathLst>
            </a:custGeom>
            <a:solidFill>
              <a:srgbClr val="D0E2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36008" y="4282439"/>
              <a:ext cx="4279900" cy="660400"/>
            </a:xfrm>
            <a:custGeom>
              <a:avLst/>
              <a:gdLst/>
              <a:ahLst/>
              <a:cxnLst/>
              <a:rect l="l" t="t" r="r" b="b"/>
              <a:pathLst>
                <a:path w="4279900" h="660400">
                  <a:moveTo>
                    <a:pt x="4279392" y="109982"/>
                  </a:moveTo>
                  <a:lnTo>
                    <a:pt x="4279392" y="549910"/>
                  </a:lnTo>
                  <a:lnTo>
                    <a:pt x="4270744" y="592705"/>
                  </a:lnTo>
                  <a:lnTo>
                    <a:pt x="4247165" y="627665"/>
                  </a:lnTo>
                  <a:lnTo>
                    <a:pt x="4212205" y="651244"/>
                  </a:lnTo>
                  <a:lnTo>
                    <a:pt x="4169410" y="659892"/>
                  </a:lnTo>
                  <a:lnTo>
                    <a:pt x="0" y="659892"/>
                  </a:lnTo>
                  <a:lnTo>
                    <a:pt x="0" y="0"/>
                  </a:lnTo>
                  <a:lnTo>
                    <a:pt x="4169410" y="0"/>
                  </a:lnTo>
                  <a:lnTo>
                    <a:pt x="4212205" y="8647"/>
                  </a:lnTo>
                  <a:lnTo>
                    <a:pt x="4247165" y="32226"/>
                  </a:lnTo>
                  <a:lnTo>
                    <a:pt x="4270744" y="67186"/>
                  </a:lnTo>
                  <a:lnTo>
                    <a:pt x="4279392" y="109982"/>
                  </a:lnTo>
                  <a:close/>
                </a:path>
              </a:pathLst>
            </a:custGeom>
            <a:ln w="9144">
              <a:solidFill>
                <a:srgbClr val="D0E2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749800" y="4323079"/>
            <a:ext cx="31267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720" algn="l"/>
              </a:tabLst>
            </a:pPr>
            <a:r>
              <a:rPr sz="3300" dirty="0">
                <a:latin typeface="Tahoma"/>
                <a:cs typeface="Tahoma"/>
              </a:rPr>
              <a:t>Tính</a:t>
            </a:r>
            <a:r>
              <a:rPr sz="3300" spc="-15" dirty="0">
                <a:latin typeface="Tahoma"/>
                <a:cs typeface="Tahoma"/>
              </a:rPr>
              <a:t> </a:t>
            </a:r>
            <a:r>
              <a:rPr sz="3300" dirty="0">
                <a:latin typeface="Tahoma"/>
                <a:cs typeface="Tahoma"/>
              </a:rPr>
              <a:t>nhất</a:t>
            </a:r>
            <a:r>
              <a:rPr sz="3300" spc="-5" dirty="0">
                <a:latin typeface="Tahoma"/>
                <a:cs typeface="Tahoma"/>
              </a:rPr>
              <a:t> </a:t>
            </a:r>
            <a:r>
              <a:rPr sz="3300" spc="-20" dirty="0">
                <a:latin typeface="Tahoma"/>
                <a:cs typeface="Tahoma"/>
              </a:rPr>
              <a:t>quán</a:t>
            </a:r>
            <a:endParaRPr sz="33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674364" y="4076700"/>
            <a:ext cx="5283835" cy="1945005"/>
            <a:chOff x="3674364" y="4076700"/>
            <a:chExt cx="5283835" cy="194500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4364" y="4076700"/>
              <a:ext cx="1018806" cy="12108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8764" y="5125211"/>
              <a:ext cx="4369308" cy="7498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5320" y="5055108"/>
              <a:ext cx="3584448" cy="96620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636008" y="5149596"/>
              <a:ext cx="4279900" cy="660400"/>
            </a:xfrm>
            <a:custGeom>
              <a:avLst/>
              <a:gdLst/>
              <a:ahLst/>
              <a:cxnLst/>
              <a:rect l="l" t="t" r="r" b="b"/>
              <a:pathLst>
                <a:path w="4279900" h="660400">
                  <a:moveTo>
                    <a:pt x="4169410" y="0"/>
                  </a:moveTo>
                  <a:lnTo>
                    <a:pt x="0" y="0"/>
                  </a:lnTo>
                  <a:lnTo>
                    <a:pt x="0" y="659891"/>
                  </a:lnTo>
                  <a:lnTo>
                    <a:pt x="4169410" y="659891"/>
                  </a:lnTo>
                  <a:lnTo>
                    <a:pt x="4212205" y="651249"/>
                  </a:lnTo>
                  <a:lnTo>
                    <a:pt x="4247165" y="627680"/>
                  </a:lnTo>
                  <a:lnTo>
                    <a:pt x="4270744" y="592721"/>
                  </a:lnTo>
                  <a:lnTo>
                    <a:pt x="4279392" y="549909"/>
                  </a:lnTo>
                  <a:lnTo>
                    <a:pt x="4279392" y="109981"/>
                  </a:lnTo>
                  <a:lnTo>
                    <a:pt x="4270744" y="67186"/>
                  </a:lnTo>
                  <a:lnTo>
                    <a:pt x="4247165" y="32226"/>
                  </a:lnTo>
                  <a:lnTo>
                    <a:pt x="4212205" y="8647"/>
                  </a:lnTo>
                  <a:lnTo>
                    <a:pt x="4169410" y="0"/>
                  </a:lnTo>
                  <a:close/>
                </a:path>
              </a:pathLst>
            </a:custGeom>
            <a:solidFill>
              <a:srgbClr val="FBDD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36008" y="5149596"/>
              <a:ext cx="4279900" cy="660400"/>
            </a:xfrm>
            <a:custGeom>
              <a:avLst/>
              <a:gdLst/>
              <a:ahLst/>
              <a:cxnLst/>
              <a:rect l="l" t="t" r="r" b="b"/>
              <a:pathLst>
                <a:path w="4279900" h="660400">
                  <a:moveTo>
                    <a:pt x="4279392" y="109981"/>
                  </a:moveTo>
                  <a:lnTo>
                    <a:pt x="4279392" y="549909"/>
                  </a:lnTo>
                  <a:lnTo>
                    <a:pt x="4270744" y="592721"/>
                  </a:lnTo>
                  <a:lnTo>
                    <a:pt x="4247165" y="627680"/>
                  </a:lnTo>
                  <a:lnTo>
                    <a:pt x="4212205" y="651249"/>
                  </a:lnTo>
                  <a:lnTo>
                    <a:pt x="4169410" y="659891"/>
                  </a:lnTo>
                  <a:lnTo>
                    <a:pt x="0" y="659891"/>
                  </a:lnTo>
                  <a:lnTo>
                    <a:pt x="0" y="0"/>
                  </a:lnTo>
                  <a:lnTo>
                    <a:pt x="4169410" y="0"/>
                  </a:lnTo>
                  <a:lnTo>
                    <a:pt x="4212205" y="8647"/>
                  </a:lnTo>
                  <a:lnTo>
                    <a:pt x="4247165" y="32226"/>
                  </a:lnTo>
                  <a:lnTo>
                    <a:pt x="4270744" y="67186"/>
                  </a:lnTo>
                  <a:lnTo>
                    <a:pt x="4279392" y="109981"/>
                  </a:lnTo>
                  <a:close/>
                </a:path>
              </a:pathLst>
            </a:custGeom>
            <a:ln w="9144">
              <a:solidFill>
                <a:srgbClr val="FBDD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749800" y="5190235"/>
            <a:ext cx="30245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720" algn="l"/>
                <a:tab pos="942340" algn="l"/>
              </a:tabLst>
            </a:pPr>
            <a:r>
              <a:rPr sz="3300" spc="-25" dirty="0">
                <a:latin typeface="Tahoma"/>
                <a:cs typeface="Tahoma"/>
              </a:rPr>
              <a:t>Đa</a:t>
            </a:r>
            <a:r>
              <a:rPr sz="3300" dirty="0">
                <a:latin typeface="Tahoma"/>
                <a:cs typeface="Tahoma"/>
              </a:rPr>
              <a:t>	khung</a:t>
            </a:r>
            <a:r>
              <a:rPr sz="3300" spc="-30" dirty="0">
                <a:latin typeface="Tahoma"/>
                <a:cs typeface="Tahoma"/>
              </a:rPr>
              <a:t> </a:t>
            </a:r>
            <a:r>
              <a:rPr sz="3300" spc="-20" dirty="0">
                <a:latin typeface="Tahoma"/>
                <a:cs typeface="Tahoma"/>
              </a:rPr>
              <a:t>nhìn</a:t>
            </a:r>
            <a:endParaRPr sz="3300">
              <a:latin typeface="Tahoma"/>
              <a:cs typeface="Tahoma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74364" y="4943855"/>
            <a:ext cx="1018806" cy="1210818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027170" y="1418589"/>
            <a:ext cx="316865" cy="4361815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sz="42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4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42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4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90"/>
              </a:spcBef>
            </a:pPr>
            <a:r>
              <a:rPr sz="420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4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420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4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420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4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33223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1.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Tính tự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mô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tả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49736"/>
            <a:ext cx="7239000" cy="411543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600" dirty="0">
                <a:solidFill>
                  <a:srgbClr val="C00000"/>
                </a:solidFill>
                <a:latin typeface="Tahoma"/>
                <a:cs typeface="Tahoma"/>
              </a:rPr>
              <a:t>Hệ</a:t>
            </a:r>
            <a:r>
              <a:rPr sz="26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C00000"/>
                </a:solidFill>
                <a:latin typeface="Tahoma"/>
                <a:cs typeface="Tahoma"/>
              </a:rPr>
              <a:t>Cơ sở</a:t>
            </a:r>
            <a:r>
              <a:rPr sz="2600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C00000"/>
                </a:solidFill>
                <a:latin typeface="Tahoma"/>
                <a:cs typeface="Tahoma"/>
              </a:rPr>
              <a:t>dữ </a:t>
            </a:r>
            <a:r>
              <a:rPr sz="2600" spc="-10" dirty="0">
                <a:solidFill>
                  <a:srgbClr val="C00000"/>
                </a:solidFill>
                <a:latin typeface="Tahoma"/>
                <a:cs typeface="Tahoma"/>
              </a:rPr>
              <a:t>liệu:</a:t>
            </a:r>
            <a:endParaRPr sz="26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25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Chứa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dữ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liệu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của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CSDL</a:t>
            </a:r>
            <a:endParaRPr sz="22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Chứa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Mô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tả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(</a:t>
            </a:r>
            <a:r>
              <a:rPr sz="2200" dirty="0">
                <a:solidFill>
                  <a:srgbClr val="E36C09"/>
                </a:solidFill>
                <a:latin typeface="Tahoma"/>
                <a:cs typeface="Tahoma"/>
              </a:rPr>
              <a:t>cấu</a:t>
            </a:r>
            <a:r>
              <a:rPr sz="2200" spc="-5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E36C09"/>
                </a:solidFill>
                <a:latin typeface="Tahoma"/>
                <a:cs typeface="Tahoma"/>
              </a:rPr>
              <a:t>trúc</a:t>
            </a:r>
            <a:r>
              <a:rPr sz="2200" spc="-5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E36C09"/>
                </a:solidFill>
                <a:latin typeface="Tahoma"/>
                <a:cs typeface="Tahoma"/>
              </a:rPr>
              <a:t>+</a:t>
            </a:r>
            <a:r>
              <a:rPr sz="2200" spc="-4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E36C09"/>
                </a:solidFill>
                <a:latin typeface="Tahoma"/>
                <a:cs typeface="Tahoma"/>
              </a:rPr>
              <a:t>ràng</a:t>
            </a:r>
            <a:r>
              <a:rPr sz="2200" spc="-4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E36C09"/>
                </a:solidFill>
                <a:latin typeface="Tahoma"/>
                <a:cs typeface="Tahoma"/>
              </a:rPr>
              <a:t>buộc</a:t>
            </a:r>
            <a:r>
              <a:rPr sz="2200" dirty="0">
                <a:latin typeface="Tahoma"/>
                <a:cs typeface="Tahoma"/>
              </a:rPr>
              <a:t>)</a:t>
            </a:r>
            <a:r>
              <a:rPr sz="2200" spc="-3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của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CSDL</a:t>
            </a:r>
            <a:endParaRPr sz="22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31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600" dirty="0">
                <a:latin typeface="Tahoma"/>
                <a:cs typeface="Tahoma"/>
              </a:rPr>
              <a:t>Thông</a:t>
            </a:r>
            <a:r>
              <a:rPr sz="2600" spc="-4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tin</a:t>
            </a:r>
            <a:r>
              <a:rPr sz="2600" spc="-1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mô</a:t>
            </a:r>
            <a:r>
              <a:rPr sz="2600" spc="-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tả</a:t>
            </a:r>
            <a:r>
              <a:rPr sz="2600" spc="-1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được</a:t>
            </a:r>
            <a:r>
              <a:rPr sz="2600" spc="-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lưu</a:t>
            </a:r>
            <a:r>
              <a:rPr sz="2600" spc="-1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trong </a:t>
            </a:r>
            <a:r>
              <a:rPr sz="2600" spc="-10" dirty="0">
                <a:solidFill>
                  <a:srgbClr val="006FC0"/>
                </a:solidFill>
                <a:latin typeface="Tahoma"/>
                <a:cs typeface="Tahoma"/>
              </a:rPr>
              <a:t>Catalog</a:t>
            </a:r>
            <a:endParaRPr sz="26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600" dirty="0">
                <a:latin typeface="Tahoma"/>
                <a:cs typeface="Tahoma"/>
              </a:rPr>
              <a:t>Thông</a:t>
            </a:r>
            <a:r>
              <a:rPr sz="2600" spc="-2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tin mô</a:t>
            </a:r>
            <a:r>
              <a:rPr sz="2600" spc="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tả</a:t>
            </a:r>
            <a:r>
              <a:rPr sz="2600" spc="1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=</a:t>
            </a:r>
            <a:r>
              <a:rPr sz="2600" spc="10" dirty="0"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006FC0"/>
                </a:solidFill>
                <a:latin typeface="Tahoma"/>
                <a:cs typeface="Tahoma"/>
              </a:rPr>
              <a:t>meta-</a:t>
            </a:r>
            <a:r>
              <a:rPr sz="2600" spc="-20" dirty="0">
                <a:solidFill>
                  <a:srgbClr val="006FC0"/>
                </a:solidFill>
                <a:latin typeface="Tahoma"/>
                <a:cs typeface="Tahoma"/>
              </a:rPr>
              <a:t>data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1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600" dirty="0">
                <a:latin typeface="Tahoma"/>
                <a:cs typeface="Tahoma"/>
              </a:rPr>
              <a:t>Thông</a:t>
            </a:r>
            <a:r>
              <a:rPr sz="2600" spc="-4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tin</a:t>
            </a:r>
            <a:r>
              <a:rPr sz="2600" spc="-1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lưu</a:t>
            </a:r>
            <a:r>
              <a:rPr sz="2600" spc="-1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trong</a:t>
            </a:r>
            <a:r>
              <a:rPr sz="2600" spc="-2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catalog</a:t>
            </a:r>
            <a:r>
              <a:rPr sz="2600" spc="-2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được</a:t>
            </a:r>
            <a:r>
              <a:rPr sz="2600" spc="-1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sử</a:t>
            </a:r>
            <a:r>
              <a:rPr sz="2600" spc="-1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dụng</a:t>
            </a:r>
            <a:r>
              <a:rPr sz="2600" spc="-1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bởi</a:t>
            </a:r>
            <a:r>
              <a:rPr sz="2600" spc="-15" dirty="0">
                <a:latin typeface="Tahoma"/>
                <a:cs typeface="Tahoma"/>
              </a:rPr>
              <a:t> </a:t>
            </a:r>
            <a:r>
              <a:rPr sz="2600" spc="-50" dirty="0">
                <a:latin typeface="Tahoma"/>
                <a:cs typeface="Tahoma"/>
              </a:rPr>
              <a:t>:</a:t>
            </a:r>
            <a:endParaRPr sz="26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25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Hệ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quản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trị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CSDL</a:t>
            </a:r>
            <a:endParaRPr sz="22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Người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lập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trình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CSDL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30448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2.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Tính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độc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lập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628393"/>
            <a:ext cx="101771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265" marR="5080" indent="-342265" algn="r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42265" algn="l"/>
                <a:tab pos="343535" algn="l"/>
              </a:tabLst>
            </a:pPr>
            <a:r>
              <a:rPr sz="2800" dirty="0">
                <a:latin typeface="Tahoma"/>
                <a:cs typeface="Tahoma"/>
              </a:rPr>
              <a:t>Vì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định</a:t>
            </a:r>
            <a:r>
              <a:rPr sz="2800" spc="-7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nghĩa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về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cấu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trúc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CSDL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được</a:t>
            </a:r>
            <a:r>
              <a:rPr sz="2800" spc="-6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lưu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trữ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trong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catalog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spc="-25" dirty="0">
                <a:latin typeface="Tahoma"/>
                <a:cs typeface="Tahoma"/>
              </a:rPr>
              <a:t>nên</a:t>
            </a:r>
            <a:endParaRPr sz="2800">
              <a:latin typeface="Tahoma"/>
              <a:cs typeface="Tahoma"/>
            </a:endParaRPr>
          </a:p>
          <a:p>
            <a:pPr marR="86995" algn="r">
              <a:lnSpc>
                <a:spcPct val="100000"/>
              </a:lnSpc>
            </a:pPr>
            <a:r>
              <a:rPr sz="2800" dirty="0">
                <a:latin typeface="Tahoma"/>
                <a:cs typeface="Tahoma"/>
              </a:rPr>
              <a:t>khi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có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thay</a:t>
            </a:r>
            <a:r>
              <a:rPr sz="28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đổi</a:t>
            </a:r>
            <a:r>
              <a:rPr sz="2800" spc="-5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nhỏ</a:t>
            </a:r>
            <a:r>
              <a:rPr sz="2800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về</a:t>
            </a:r>
            <a:r>
              <a:rPr sz="28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cấu</a:t>
            </a:r>
            <a:r>
              <a:rPr sz="2800" spc="-5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trúc</a:t>
            </a:r>
            <a:r>
              <a:rPr sz="2800" dirty="0">
                <a:latin typeface="Tahoma"/>
                <a:cs typeface="Tahoma"/>
              </a:rPr>
              <a:t>,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ta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ít</a:t>
            </a:r>
            <a:r>
              <a:rPr sz="2800" spc="-5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phải</a:t>
            </a:r>
            <a:r>
              <a:rPr sz="2800" spc="-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sửa</a:t>
            </a:r>
            <a:r>
              <a:rPr sz="2800" spc="-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lại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chương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trình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1911" y="3384803"/>
            <a:ext cx="2320290" cy="6682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77234" y="4134053"/>
            <a:ext cx="4367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2220" algn="l"/>
                <a:tab pos="4354195" algn="l"/>
              </a:tabLst>
            </a:pPr>
            <a:r>
              <a:rPr sz="1800" b="1" dirty="0">
                <a:solidFill>
                  <a:srgbClr val="C00000"/>
                </a:solidFill>
                <a:latin typeface="Tahoma"/>
                <a:cs typeface="Tahoma"/>
              </a:rPr>
              <a:t>Độc</a:t>
            </a:r>
            <a:r>
              <a:rPr sz="1800" b="1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Tahoma"/>
                <a:cs typeface="Tahoma"/>
              </a:rPr>
              <a:t>lập</a:t>
            </a:r>
            <a:r>
              <a:rPr sz="1800" b="1" dirty="0">
                <a:solidFill>
                  <a:srgbClr val="C00000"/>
                </a:solidFill>
                <a:latin typeface="Tahoma"/>
                <a:cs typeface="Tahoma"/>
              </a:rPr>
              <a:t>	</a:t>
            </a:r>
            <a:r>
              <a:rPr sz="1800" u="heavy" dirty="0">
                <a:solidFill>
                  <a:srgbClr val="C00000"/>
                </a:solidFill>
                <a:uFill>
                  <a:solidFill>
                    <a:srgbClr val="C0504D"/>
                  </a:solidFill>
                </a:uFill>
                <a:latin typeface="Times New Roman"/>
                <a:cs typeface="Times New Roman"/>
              </a:rPr>
              <a:t>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9972" y="3460826"/>
            <a:ext cx="1346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Chương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trình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1911" y="4732007"/>
            <a:ext cx="2320290" cy="66676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81725" y="4807407"/>
            <a:ext cx="742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Dữ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liệu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86528" y="4404296"/>
            <a:ext cx="3142487" cy="1066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37687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3.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Tính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trừu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tượng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628393"/>
            <a:ext cx="10290810" cy="34404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Hệ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CSDL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cho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phép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trình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bày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dữ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liệu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ở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một</a:t>
            </a:r>
            <a:r>
              <a:rPr sz="2800" spc="-10" dirty="0"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mức</a:t>
            </a:r>
            <a:r>
              <a:rPr sz="2800" spc="-5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trừu</a:t>
            </a:r>
            <a:r>
              <a:rPr sz="2800" spc="-4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tượng</a:t>
            </a:r>
            <a:r>
              <a:rPr sz="28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latin typeface="Tahoma"/>
                <a:cs typeface="Tahoma"/>
              </a:rPr>
              <a:t>cho</a:t>
            </a:r>
            <a:endParaRPr sz="2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800" dirty="0">
                <a:latin typeface="Tahoma"/>
                <a:cs typeface="Tahoma"/>
              </a:rPr>
              <a:t>phép,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nhằm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che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bớt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những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chi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tiết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lưu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trữ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thật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của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dữ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liệu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5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spc="-45" dirty="0">
                <a:latin typeface="Tahoma"/>
                <a:cs typeface="Tahoma"/>
              </a:rPr>
              <a:t>Trừu</a:t>
            </a:r>
            <a:r>
              <a:rPr sz="2800" spc="-7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tượng</a:t>
            </a:r>
            <a:r>
              <a:rPr sz="2800" spc="-8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hóa</a:t>
            </a:r>
            <a:r>
              <a:rPr sz="2800" spc="-7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dữ</a:t>
            </a:r>
            <a:r>
              <a:rPr sz="2800" spc="-75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liệu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Mô hình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dữ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liệu</a:t>
            </a:r>
            <a:endParaRPr sz="24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2000" dirty="0">
                <a:latin typeface="Tahoma"/>
                <a:cs typeface="Tahoma"/>
              </a:rPr>
              <a:t>Đối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tượng</a:t>
            </a:r>
            <a:endParaRPr sz="20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2000" dirty="0">
                <a:latin typeface="Tahoma"/>
                <a:cs typeface="Tahoma"/>
              </a:rPr>
              <a:t>Thuộc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tính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của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đối</a:t>
            </a:r>
            <a:r>
              <a:rPr sz="2000" spc="-10" dirty="0">
                <a:latin typeface="Tahoma"/>
                <a:cs typeface="Tahoma"/>
              </a:rPr>
              <a:t> tượng</a:t>
            </a:r>
            <a:endParaRPr sz="20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2000" dirty="0">
                <a:latin typeface="Tahoma"/>
                <a:cs typeface="Tahoma"/>
              </a:rPr>
              <a:t>Mối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liên</a:t>
            </a:r>
            <a:r>
              <a:rPr sz="2000" spc="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hệ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36239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4.</a:t>
            </a:r>
            <a:r>
              <a:rPr sz="3600" b="0" spc="-4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Tính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nhất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quán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42461"/>
            <a:ext cx="7428230" cy="28067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Lưu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trữ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dữ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liệu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thống</a:t>
            </a:r>
            <a:r>
              <a:rPr sz="2800" spc="-5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006FC0"/>
                </a:solidFill>
                <a:latin typeface="Tahoma"/>
                <a:cs typeface="Tahoma"/>
              </a:rPr>
              <a:t>nhất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20" dirty="0">
                <a:latin typeface="Tahoma"/>
                <a:cs typeface="Tahoma"/>
              </a:rPr>
              <a:t>Tránh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được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tình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trạng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trùng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lắp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thông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tin</a:t>
            </a:r>
            <a:endParaRPr sz="24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–"/>
            </a:pPr>
            <a:endParaRPr sz="3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Có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cơ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chế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điều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khiển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truy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xuất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dữ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liệu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hợp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-25" dirty="0">
                <a:latin typeface="Tahoma"/>
                <a:cs typeface="Tahoma"/>
              </a:rPr>
              <a:t>lý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20" dirty="0">
                <a:solidFill>
                  <a:srgbClr val="C00000"/>
                </a:solidFill>
                <a:latin typeface="Tahoma"/>
                <a:cs typeface="Tahoma"/>
              </a:rPr>
              <a:t>Tránh</a:t>
            </a:r>
            <a:r>
              <a:rPr sz="2400" spc="-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được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việc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tranh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chấp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dữ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liệu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Bảo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đảm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dữ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liệu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luôn</a:t>
            </a:r>
            <a:r>
              <a:rPr sz="24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đúng</a:t>
            </a:r>
            <a:r>
              <a:rPr sz="2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khi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muốn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truy</a:t>
            </a:r>
            <a:r>
              <a:rPr sz="2400" spc="-20" dirty="0">
                <a:latin typeface="Tahoma"/>
                <a:cs typeface="Tahoma"/>
              </a:rPr>
              <a:t> xuất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3515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5.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Đa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khung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nhìn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85722"/>
            <a:ext cx="9867265" cy="3921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ts val="319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Hệ</a:t>
            </a:r>
            <a:r>
              <a:rPr sz="2800" spc="-6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CSDL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cho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phép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nhiều</a:t>
            </a:r>
            <a:r>
              <a:rPr sz="2800" spc="-5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người</a:t>
            </a:r>
            <a:r>
              <a:rPr sz="2800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dùng</a:t>
            </a:r>
            <a:r>
              <a:rPr sz="2800" spc="-6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thao</a:t>
            </a:r>
            <a:r>
              <a:rPr sz="2800" spc="-3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tác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lên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cùng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spc="-25" dirty="0">
                <a:latin typeface="Tahoma"/>
                <a:cs typeface="Tahoma"/>
              </a:rPr>
              <a:t>một</a:t>
            </a:r>
            <a:endParaRPr sz="2800" dirty="0">
              <a:latin typeface="Tahoma"/>
              <a:cs typeface="Tahoma"/>
            </a:endParaRPr>
          </a:p>
          <a:p>
            <a:pPr marL="355600">
              <a:lnSpc>
                <a:spcPts val="3190"/>
              </a:lnSpc>
            </a:pPr>
            <a:r>
              <a:rPr sz="2800" spc="-20" dirty="0">
                <a:latin typeface="Tahoma"/>
                <a:cs typeface="Tahoma"/>
              </a:rPr>
              <a:t>CSDL</a:t>
            </a:r>
            <a:endParaRPr sz="2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Mỗi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người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dùng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có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một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cách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nhìn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(view)</a:t>
            </a:r>
            <a:r>
              <a:rPr sz="2800" spc="-3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khác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nhau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về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CSDL</a:t>
            </a:r>
            <a:endParaRPr sz="2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3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Một</a:t>
            </a:r>
            <a:r>
              <a:rPr sz="2800" spc="-7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khung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nhìn</a:t>
            </a:r>
            <a:r>
              <a:rPr sz="2800" spc="-8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(view)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spc="-25" dirty="0">
                <a:latin typeface="Tahoma"/>
                <a:cs typeface="Tahoma"/>
              </a:rPr>
              <a:t>là</a:t>
            </a:r>
            <a:endParaRPr sz="2800" dirty="0">
              <a:latin typeface="Tahoma"/>
              <a:cs typeface="Tahoma"/>
            </a:endParaRPr>
          </a:p>
          <a:p>
            <a:pPr marL="469900" marR="6464300" lvl="1">
              <a:lnSpc>
                <a:spcPct val="110000"/>
              </a:lnSpc>
              <a:spcBef>
                <a:spcPts val="5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Một</a:t>
            </a:r>
            <a:r>
              <a:rPr sz="24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phần</a:t>
            </a:r>
            <a:r>
              <a:rPr sz="2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của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CSDL hoặc</a:t>
            </a:r>
            <a:endParaRPr sz="24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Dữ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liệu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tổng</a:t>
            </a:r>
            <a:r>
              <a:rPr sz="24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hợp</a:t>
            </a:r>
            <a:r>
              <a:rPr sz="24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từ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CSDL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819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95442" y="3741547"/>
            <a:ext cx="6234558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cap="small" dirty="0"/>
              <a:t>N</a:t>
            </a:r>
            <a:r>
              <a:rPr cap="small" spc="-5" dirty="0"/>
              <a:t>gườ</a:t>
            </a:r>
            <a:r>
              <a:rPr cap="small" dirty="0"/>
              <a:t>i</a:t>
            </a:r>
            <a:r>
              <a:rPr cap="small" spc="240" dirty="0"/>
              <a:t> </a:t>
            </a:r>
            <a:r>
              <a:rPr cap="small" spc="-5" dirty="0"/>
              <a:t>s</a:t>
            </a:r>
            <a:r>
              <a:rPr cap="small" dirty="0"/>
              <a:t>ử</a:t>
            </a:r>
            <a:r>
              <a:rPr cap="small" spc="235" dirty="0"/>
              <a:t> </a:t>
            </a:r>
            <a:r>
              <a:rPr cap="small" spc="-5" dirty="0"/>
              <a:t>dụn</a:t>
            </a:r>
            <a:r>
              <a:rPr cap="small" dirty="0"/>
              <a:t>g</a:t>
            </a:r>
            <a:r>
              <a:rPr cap="small" spc="229" dirty="0"/>
              <a:t> </a:t>
            </a:r>
            <a:r>
              <a:rPr cap="small" spc="-10" dirty="0"/>
              <a:t>CSDL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943" y="527430"/>
            <a:ext cx="4676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Tahoma"/>
                <a:cs typeface="Tahoma"/>
              </a:rPr>
              <a:t>Người</a:t>
            </a:r>
            <a:r>
              <a:rPr sz="4000" spc="-90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sử</a:t>
            </a:r>
            <a:r>
              <a:rPr sz="4000" spc="-85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dụng</a:t>
            </a:r>
            <a:r>
              <a:rPr sz="4000" spc="-85" dirty="0">
                <a:latin typeface="Tahoma"/>
                <a:cs typeface="Tahoma"/>
              </a:rPr>
              <a:t> </a:t>
            </a:r>
            <a:r>
              <a:rPr sz="4000" spc="-20" dirty="0">
                <a:latin typeface="Tahoma"/>
                <a:cs typeface="Tahoma"/>
              </a:rPr>
              <a:t>CSDL</a:t>
            </a:r>
            <a:endParaRPr sz="40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77439" y="2193035"/>
            <a:ext cx="5132070" cy="3076575"/>
            <a:chOff x="2377439" y="2193035"/>
            <a:chExt cx="5132070" cy="3076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7439" y="2592323"/>
              <a:ext cx="2753106" cy="26769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5001" y="3194327"/>
              <a:ext cx="1658306" cy="15661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404" y="2193035"/>
              <a:ext cx="2372105" cy="157200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89523" y="2537587"/>
            <a:ext cx="1471930" cy="8826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ctr">
              <a:lnSpc>
                <a:spcPts val="2170"/>
              </a:lnSpc>
              <a:spcBef>
                <a:spcPts val="365"/>
              </a:spcBef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Thiết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kê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viên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(Database Designer)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36180" y="2592323"/>
            <a:ext cx="2753360" cy="2677160"/>
            <a:chOff x="7536180" y="2592323"/>
            <a:chExt cx="2753360" cy="267716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6180" y="2592323"/>
              <a:ext cx="2753105" cy="26769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3575" y="3125088"/>
              <a:ext cx="1508252" cy="1403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2635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Quản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trị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viên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49145"/>
            <a:ext cx="7446009" cy="40182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600" dirty="0">
                <a:solidFill>
                  <a:srgbClr val="C00000"/>
                </a:solidFill>
                <a:latin typeface="Tahoma"/>
                <a:cs typeface="Tahoma"/>
              </a:rPr>
              <a:t>DBA</a:t>
            </a:r>
            <a:r>
              <a:rPr sz="26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C00000"/>
                </a:solidFill>
                <a:latin typeface="Tahoma"/>
                <a:cs typeface="Tahoma"/>
              </a:rPr>
              <a:t>–</a:t>
            </a:r>
            <a:r>
              <a:rPr sz="26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C00000"/>
                </a:solidFill>
                <a:latin typeface="Tahoma"/>
                <a:cs typeface="Tahoma"/>
              </a:rPr>
              <a:t>Database</a:t>
            </a:r>
            <a:r>
              <a:rPr sz="2600" spc="-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C00000"/>
                </a:solidFill>
                <a:latin typeface="Tahoma"/>
                <a:cs typeface="Tahoma"/>
              </a:rPr>
              <a:t>Administrator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550">
              <a:latin typeface="Tahoma"/>
              <a:cs typeface="Tahoma"/>
            </a:endParaRPr>
          </a:p>
          <a:p>
            <a:pPr marL="355600" indent="-343535">
              <a:lnSpc>
                <a:spcPts val="3115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Có trách</a:t>
            </a:r>
            <a:r>
              <a:rPr sz="26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nhiệm</a:t>
            </a:r>
            <a:r>
              <a:rPr sz="26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quản</a:t>
            </a:r>
            <a:r>
              <a:rPr sz="2600" spc="-2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lý hệ</a:t>
            </a:r>
            <a:r>
              <a:rPr sz="2600" spc="-15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CSDL</a:t>
            </a:r>
            <a:endParaRPr sz="2600">
              <a:latin typeface="Tahoma"/>
              <a:cs typeface="Tahoma"/>
            </a:endParaRPr>
          </a:p>
          <a:p>
            <a:pPr marL="756285" lvl="1" indent="-287020">
              <a:lnSpc>
                <a:spcPts val="2635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Cấp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quyền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truy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cập</a:t>
            </a:r>
            <a:endParaRPr sz="22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Điều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phối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việc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sử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dụng</a:t>
            </a:r>
            <a:endParaRPr sz="22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Giám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sát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việc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sử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dụng</a:t>
            </a:r>
            <a:endParaRPr sz="22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Tìm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kiếm</a:t>
            </a:r>
            <a:r>
              <a:rPr sz="2200" spc="-2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&amp;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đảm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bảo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phần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cứng,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phần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mềm</a:t>
            </a:r>
            <a:r>
              <a:rPr sz="2200" spc="-2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liên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quan</a:t>
            </a:r>
            <a:endParaRPr sz="22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2550">
              <a:latin typeface="Tahoma"/>
              <a:cs typeface="Tahoma"/>
            </a:endParaRPr>
          </a:p>
          <a:p>
            <a:pPr marL="355600" indent="-343535">
              <a:lnSpc>
                <a:spcPts val="3115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Chịu</a:t>
            </a:r>
            <a:r>
              <a:rPr sz="26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trách</a:t>
            </a:r>
            <a:r>
              <a:rPr sz="26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nhiệm</a:t>
            </a:r>
            <a:r>
              <a:rPr sz="26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cho</a:t>
            </a:r>
            <a:r>
              <a:rPr sz="2600" spc="-2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các</a:t>
            </a:r>
            <a:r>
              <a:rPr sz="2600" spc="-2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vấn</a:t>
            </a:r>
            <a:r>
              <a:rPr sz="2600" spc="-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đề</a:t>
            </a:r>
            <a:r>
              <a:rPr sz="2600" spc="-2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liên quan</a:t>
            </a:r>
            <a:r>
              <a:rPr sz="2600" spc="-20" dirty="0">
                <a:latin typeface="Tahoma"/>
                <a:cs typeface="Tahoma"/>
              </a:rPr>
              <a:t> </a:t>
            </a:r>
            <a:r>
              <a:rPr sz="2600" spc="-25" dirty="0">
                <a:latin typeface="Tahoma"/>
                <a:cs typeface="Tahoma"/>
              </a:rPr>
              <a:t>đến</a:t>
            </a:r>
            <a:endParaRPr sz="2600">
              <a:latin typeface="Tahoma"/>
              <a:cs typeface="Tahoma"/>
            </a:endParaRPr>
          </a:p>
          <a:p>
            <a:pPr marL="756285" lvl="1" indent="-287020">
              <a:lnSpc>
                <a:spcPts val="2635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Tính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an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toàn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của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hệ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CSDL</a:t>
            </a:r>
            <a:endParaRPr sz="22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Khả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năng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đáp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ứng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của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hệ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CSDL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0932" y="1981200"/>
              <a:ext cx="1819656" cy="25054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8808" y="4312920"/>
              <a:ext cx="1501902" cy="12291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4523" y="4312920"/>
              <a:ext cx="948689" cy="12291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7028" y="4312920"/>
              <a:ext cx="1079753" cy="12291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8611" y="4312920"/>
              <a:ext cx="1026413" cy="12291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8840" y="4312920"/>
              <a:ext cx="1088897" cy="12291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8044" y="4312920"/>
              <a:ext cx="1000505" cy="12291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2364" y="4312920"/>
              <a:ext cx="1008126" cy="122910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4304" y="4312920"/>
              <a:ext cx="1026413" cy="122910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512945" y="4442536"/>
            <a:ext cx="31521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1F5F"/>
                </a:solidFill>
                <a:latin typeface="Calibri"/>
                <a:cs typeface="Calibri"/>
              </a:rPr>
              <a:t>Cơ</a:t>
            </a:r>
            <a:r>
              <a:rPr sz="44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001F5F"/>
                </a:solidFill>
                <a:latin typeface="Calibri"/>
                <a:cs typeface="Calibri"/>
              </a:rPr>
              <a:t>sở dữ</a:t>
            </a:r>
            <a:r>
              <a:rPr sz="44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001F5F"/>
                </a:solidFill>
                <a:latin typeface="Calibri"/>
                <a:cs typeface="Calibri"/>
              </a:rPr>
              <a:t>liệu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2629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Thiết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kế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viên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43049"/>
            <a:ext cx="10079355" cy="4098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solidFill>
                  <a:srgbClr val="92D050"/>
                </a:solidFill>
                <a:latin typeface="Tahoma"/>
                <a:cs typeface="Tahoma"/>
              </a:rPr>
              <a:t>DBD</a:t>
            </a:r>
            <a:r>
              <a:rPr sz="2800" spc="-7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92D050"/>
                </a:solidFill>
                <a:latin typeface="Tahoma"/>
                <a:cs typeface="Tahoma"/>
              </a:rPr>
              <a:t>–</a:t>
            </a:r>
            <a:r>
              <a:rPr sz="2800" spc="-8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92D050"/>
                </a:solidFill>
                <a:latin typeface="Tahoma"/>
                <a:cs typeface="Tahoma"/>
              </a:rPr>
              <a:t>Database</a:t>
            </a:r>
            <a:r>
              <a:rPr sz="2800" spc="-3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92D050"/>
                </a:solidFill>
                <a:latin typeface="Tahoma"/>
                <a:cs typeface="Tahoma"/>
              </a:rPr>
              <a:t>Designer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288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Chịu</a:t>
            </a:r>
            <a:r>
              <a:rPr sz="24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trách</a:t>
            </a:r>
            <a:r>
              <a:rPr sz="2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nhiệm</a:t>
            </a:r>
            <a:r>
              <a:rPr sz="24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về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vấn đề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ahoma"/>
                <a:cs typeface="Tahoma"/>
              </a:rPr>
              <a:t>Quyết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định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những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dữ</a:t>
            </a:r>
            <a:r>
              <a:rPr sz="20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liệu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nào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cần</a:t>
            </a:r>
            <a:r>
              <a:rPr sz="20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được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lưu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Tahoma"/>
                <a:cs typeface="Tahoma"/>
              </a:rPr>
              <a:t>trữ</a:t>
            </a:r>
            <a:endParaRPr sz="20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Lựa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chọn</a:t>
            </a:r>
            <a:r>
              <a:rPr sz="20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cấu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trúc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phù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hợp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để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lưu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trữ dữ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liệu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2450">
              <a:latin typeface="Tahoma"/>
              <a:cs typeface="Tahoma"/>
            </a:endParaRPr>
          </a:p>
          <a:p>
            <a:pPr marL="355600" marR="5080" indent="-343535">
              <a:lnSpc>
                <a:spcPct val="8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spc="-30" dirty="0">
                <a:solidFill>
                  <a:srgbClr val="C00000"/>
                </a:solidFill>
                <a:latin typeface="Tahoma"/>
                <a:cs typeface="Tahoma"/>
              </a:rPr>
              <a:t>Trao</a:t>
            </a:r>
            <a:r>
              <a:rPr sz="2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đổi</a:t>
            </a:r>
            <a:r>
              <a:rPr sz="2400" spc="-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với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người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dùng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để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nắm</a:t>
            </a:r>
            <a:r>
              <a:rPr sz="2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bắt</a:t>
            </a:r>
            <a:r>
              <a:rPr sz="2400" spc="-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được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những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yêu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cầu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và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đưa</a:t>
            </a:r>
            <a:r>
              <a:rPr sz="2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ra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Tahoma"/>
                <a:cs typeface="Tahoma"/>
              </a:rPr>
              <a:t>một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thiết</a:t>
            </a:r>
            <a:r>
              <a:rPr sz="24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kế </a:t>
            </a:r>
            <a:r>
              <a:rPr sz="2400" dirty="0">
                <a:latin typeface="Tahoma"/>
                <a:cs typeface="Tahoma"/>
              </a:rPr>
              <a:t>CSDL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thỏa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yêu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cầu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này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5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latin typeface="Tahoma"/>
                <a:cs typeface="Tahoma"/>
              </a:rPr>
              <a:t>Có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thể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là thành</a:t>
            </a:r>
            <a:r>
              <a:rPr sz="24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viên</a:t>
            </a:r>
            <a:r>
              <a:rPr sz="24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của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ahoma"/>
                <a:cs typeface="Tahoma"/>
              </a:rPr>
              <a:t>Nhóm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DBA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quản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lý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các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CSDL</a:t>
            </a:r>
            <a:endParaRPr sz="20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ahoma"/>
                <a:cs typeface="Tahoma"/>
              </a:rPr>
              <a:t>Các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nhóm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khác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sau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khi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việc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thiết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kế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hoàn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tất (nhóm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lập</a:t>
            </a:r>
            <a:r>
              <a:rPr sz="2000" spc="-10" dirty="0">
                <a:latin typeface="Tahoma"/>
                <a:cs typeface="Tahoma"/>
              </a:rPr>
              <a:t> trình,…)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33394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Người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dùng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cuối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32382"/>
            <a:ext cx="10186670" cy="404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100" dirty="0">
                <a:solidFill>
                  <a:srgbClr val="6F2F9F"/>
                </a:solidFill>
                <a:latin typeface="Tahoma"/>
                <a:cs typeface="Tahoma"/>
              </a:rPr>
              <a:t>End</a:t>
            </a:r>
            <a:r>
              <a:rPr sz="2100" spc="-15" dirty="0">
                <a:solidFill>
                  <a:srgbClr val="6F2F9F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6F2F9F"/>
                </a:solidFill>
                <a:latin typeface="Tahoma"/>
                <a:cs typeface="Tahoma"/>
              </a:rPr>
              <a:t>Users</a:t>
            </a:r>
            <a:endParaRPr sz="2100">
              <a:latin typeface="Tahoma"/>
              <a:cs typeface="Tahoma"/>
            </a:endParaRPr>
          </a:p>
          <a:p>
            <a:pPr marL="355600" indent="-343535">
              <a:lnSpc>
                <a:spcPts val="2070"/>
              </a:lnSpc>
              <a:spcBef>
                <a:spcPts val="172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Người</a:t>
            </a:r>
            <a:r>
              <a:rPr sz="18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ít</a:t>
            </a:r>
            <a:r>
              <a:rPr sz="18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sử</a:t>
            </a:r>
            <a:r>
              <a:rPr sz="18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dụng</a:t>
            </a:r>
            <a:r>
              <a:rPr sz="18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(Casual</a:t>
            </a:r>
            <a:r>
              <a:rPr sz="18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Tahoma"/>
                <a:cs typeface="Tahoma"/>
              </a:rPr>
              <a:t>users)</a:t>
            </a:r>
            <a:endParaRPr sz="1800">
              <a:latin typeface="Tahoma"/>
              <a:cs typeface="Tahoma"/>
            </a:endParaRPr>
          </a:p>
          <a:p>
            <a:pPr marL="756285" marR="5080" lvl="1" indent="-287020">
              <a:lnSpc>
                <a:spcPct val="70000"/>
              </a:lnSpc>
              <a:spcBef>
                <a:spcPts val="45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500" dirty="0">
                <a:latin typeface="Tahoma"/>
                <a:cs typeface="Tahoma"/>
              </a:rPr>
              <a:t>Ít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khi truy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cập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CSDL,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nhưng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cần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những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thông tin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khác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nhau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trong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mỗi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lần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truy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cập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và</a:t>
            </a:r>
            <a:r>
              <a:rPr sz="1500" spc="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dùng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những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câu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truy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vấn </a:t>
            </a:r>
            <a:r>
              <a:rPr sz="1500" dirty="0">
                <a:latin typeface="Tahoma"/>
                <a:cs typeface="Tahoma"/>
              </a:rPr>
              <a:t>phức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tạp</a:t>
            </a:r>
            <a:endParaRPr sz="1500">
              <a:latin typeface="Tahoma"/>
              <a:cs typeface="Tahoma"/>
            </a:endParaRPr>
          </a:p>
          <a:p>
            <a:pPr marL="756285" lvl="1" indent="-287020">
              <a:lnSpc>
                <a:spcPts val="162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500" dirty="0">
                <a:latin typeface="Tahoma"/>
                <a:cs typeface="Tahoma"/>
              </a:rPr>
              <a:t>Người quản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lý</a:t>
            </a:r>
            <a:endParaRPr sz="1500">
              <a:latin typeface="Tahoma"/>
              <a:cs typeface="Tahoma"/>
            </a:endParaRPr>
          </a:p>
          <a:p>
            <a:pPr marL="355600" indent="-343535">
              <a:lnSpc>
                <a:spcPts val="2070"/>
              </a:lnSpc>
              <a:spcBef>
                <a:spcPts val="141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Người</a:t>
            </a:r>
            <a:r>
              <a:rPr sz="18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sử</a:t>
            </a:r>
            <a:r>
              <a:rPr sz="18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dụng</a:t>
            </a:r>
            <a:r>
              <a:rPr sz="18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thường</a:t>
            </a:r>
            <a:r>
              <a:rPr sz="18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xuyên</a:t>
            </a:r>
            <a:r>
              <a:rPr sz="18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(Naïve</a:t>
            </a:r>
            <a:r>
              <a:rPr sz="18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Tahoma"/>
                <a:cs typeface="Tahoma"/>
              </a:rPr>
              <a:t>users)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ts val="162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500" dirty="0">
                <a:latin typeface="Tahoma"/>
                <a:cs typeface="Tahoma"/>
              </a:rPr>
              <a:t>Thường</a:t>
            </a:r>
            <a:r>
              <a:rPr sz="1500" spc="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xuyên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truy vấn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và</a:t>
            </a:r>
            <a:r>
              <a:rPr sz="1500" spc="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cập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nhật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CSDL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nhờ</a:t>
            </a:r>
            <a:r>
              <a:rPr sz="1500" spc="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vào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một</a:t>
            </a:r>
            <a:r>
              <a:rPr sz="1500" spc="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số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các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chức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năng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đã</a:t>
            </a:r>
            <a:r>
              <a:rPr sz="1500" spc="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được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xây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dựng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sẳn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và</a:t>
            </a:r>
            <a:r>
              <a:rPr sz="1500" spc="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kiểm </a:t>
            </a:r>
            <a:r>
              <a:rPr sz="1500" spc="-25" dirty="0">
                <a:latin typeface="Tahoma"/>
                <a:cs typeface="Tahoma"/>
              </a:rPr>
              <a:t>thử</a:t>
            </a:r>
            <a:endParaRPr sz="1500">
              <a:latin typeface="Tahoma"/>
              <a:cs typeface="Tahoma"/>
            </a:endParaRPr>
          </a:p>
          <a:p>
            <a:pPr marL="756285" lvl="1" indent="-287020">
              <a:lnSpc>
                <a:spcPts val="171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500" dirty="0">
                <a:latin typeface="Tahoma"/>
                <a:cs typeface="Tahoma"/>
              </a:rPr>
              <a:t>Nhân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viên</a:t>
            </a:r>
            <a:endParaRPr sz="1500">
              <a:latin typeface="Tahoma"/>
              <a:cs typeface="Tahoma"/>
            </a:endParaRPr>
          </a:p>
          <a:p>
            <a:pPr marL="355600" indent="-343535">
              <a:lnSpc>
                <a:spcPts val="2070"/>
              </a:lnSpc>
              <a:spcBef>
                <a:spcPts val="140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Người</a:t>
            </a:r>
            <a:r>
              <a:rPr sz="18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sử</a:t>
            </a:r>
            <a:r>
              <a:rPr sz="18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dụng</a:t>
            </a:r>
            <a:r>
              <a:rPr sz="18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đặc</a:t>
            </a:r>
            <a:r>
              <a:rPr sz="18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biệt (Sophisticated</a:t>
            </a:r>
            <a:r>
              <a:rPr sz="18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Tahoma"/>
                <a:cs typeface="Tahoma"/>
              </a:rPr>
              <a:t>users)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ts val="162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500" dirty="0">
                <a:latin typeface="Tahoma"/>
                <a:cs typeface="Tahoma"/>
              </a:rPr>
              <a:t>Thông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thạo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về HQT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CSDL,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tự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xây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dựng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những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truy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vấn</a:t>
            </a:r>
            <a:r>
              <a:rPr sz="1500" spc="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phức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tạp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cho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công</a:t>
            </a:r>
            <a:r>
              <a:rPr sz="1500" spc="-20" dirty="0">
                <a:latin typeface="Tahoma"/>
                <a:cs typeface="Tahoma"/>
              </a:rPr>
              <a:t> việc</a:t>
            </a:r>
            <a:endParaRPr sz="1500">
              <a:latin typeface="Tahoma"/>
              <a:cs typeface="Tahoma"/>
            </a:endParaRPr>
          </a:p>
          <a:p>
            <a:pPr marL="756285" lvl="1" indent="-287020">
              <a:lnSpc>
                <a:spcPts val="171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500" dirty="0">
                <a:latin typeface="Tahoma"/>
                <a:cs typeface="Tahoma"/>
              </a:rPr>
              <a:t>Kỹ</a:t>
            </a:r>
            <a:r>
              <a:rPr sz="1500" spc="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sư, nhà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khoa</a:t>
            </a:r>
            <a:r>
              <a:rPr sz="1500" spc="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học,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người phân </a:t>
            </a:r>
            <a:r>
              <a:rPr sz="1500" spc="-10" dirty="0">
                <a:latin typeface="Tahoma"/>
                <a:cs typeface="Tahoma"/>
              </a:rPr>
              <a:t>tích,…</a:t>
            </a:r>
            <a:endParaRPr sz="15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1400">
              <a:latin typeface="Tahoma"/>
              <a:cs typeface="Tahoma"/>
            </a:endParaRPr>
          </a:p>
          <a:p>
            <a:pPr marL="355600" indent="-343535">
              <a:lnSpc>
                <a:spcPts val="207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Người</a:t>
            </a:r>
            <a:r>
              <a:rPr sz="18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sử</a:t>
            </a:r>
            <a:r>
              <a:rPr sz="18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dụng</a:t>
            </a:r>
            <a:r>
              <a:rPr sz="18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cá nhân</a:t>
            </a:r>
            <a:r>
              <a:rPr sz="18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Tahoma"/>
                <a:cs typeface="Tahoma"/>
              </a:rPr>
              <a:t>(stand-</a:t>
            </a:r>
            <a:r>
              <a:rPr sz="1800" dirty="0">
                <a:solidFill>
                  <a:srgbClr val="006FC0"/>
                </a:solidFill>
                <a:latin typeface="Tahoma"/>
                <a:cs typeface="Tahoma"/>
              </a:rPr>
              <a:t>alone</a:t>
            </a:r>
            <a:r>
              <a:rPr sz="18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Tahoma"/>
                <a:cs typeface="Tahoma"/>
              </a:rPr>
              <a:t>users)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ts val="162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500" dirty="0">
                <a:latin typeface="Tahoma"/>
                <a:cs typeface="Tahoma"/>
              </a:rPr>
              <a:t>Sử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dụng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các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ứng dụng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truy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cập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HQT</a:t>
            </a:r>
            <a:r>
              <a:rPr sz="1500" spc="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CSDL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để phục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vụ</a:t>
            </a:r>
            <a:r>
              <a:rPr sz="1500" spc="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công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việc</a:t>
            </a:r>
            <a:r>
              <a:rPr sz="1500" spc="-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cá </a:t>
            </a:r>
            <a:r>
              <a:rPr sz="1500" spc="-20" dirty="0">
                <a:latin typeface="Tahoma"/>
                <a:cs typeface="Tahoma"/>
              </a:rPr>
              <a:t>nhân</a:t>
            </a:r>
            <a:endParaRPr sz="1500">
              <a:latin typeface="Tahoma"/>
              <a:cs typeface="Tahoma"/>
            </a:endParaRPr>
          </a:p>
          <a:p>
            <a:pPr marL="756285" lvl="1" indent="-287020">
              <a:lnSpc>
                <a:spcPts val="171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500" dirty="0">
                <a:latin typeface="Tahoma"/>
                <a:cs typeface="Tahoma"/>
              </a:rPr>
              <a:t>Người</a:t>
            </a:r>
            <a:r>
              <a:rPr sz="1500" spc="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sử</a:t>
            </a:r>
            <a:r>
              <a:rPr sz="1500" spc="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dụng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chương</a:t>
            </a:r>
            <a:r>
              <a:rPr sz="1500" spc="-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trình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quản lý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thuế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cá nhân,</a:t>
            </a:r>
            <a:r>
              <a:rPr sz="1500" spc="-10" dirty="0">
                <a:latin typeface="Tahoma"/>
                <a:cs typeface="Tahoma"/>
              </a:rPr>
              <a:t> </a:t>
            </a:r>
            <a:r>
              <a:rPr sz="1500" spc="-50" dirty="0">
                <a:latin typeface="Tahoma"/>
                <a:cs typeface="Tahoma"/>
              </a:rPr>
              <a:t>…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819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0958" y="3741547"/>
            <a:ext cx="959904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64765">
              <a:lnSpc>
                <a:spcPct val="100000"/>
              </a:lnSpc>
              <a:spcBef>
                <a:spcPts val="95"/>
              </a:spcBef>
            </a:pPr>
            <a:r>
              <a:rPr cap="small" spc="-5" dirty="0"/>
              <a:t>Kiế</a:t>
            </a:r>
            <a:r>
              <a:rPr cap="small" dirty="0"/>
              <a:t>n</a:t>
            </a:r>
            <a:r>
              <a:rPr cap="small" spc="240" dirty="0"/>
              <a:t> </a:t>
            </a:r>
            <a:r>
              <a:rPr cap="small" spc="-5" dirty="0"/>
              <a:t>trú</a:t>
            </a:r>
            <a:r>
              <a:rPr cap="small" dirty="0"/>
              <a:t>c</a:t>
            </a:r>
            <a:r>
              <a:rPr cap="small" spc="229" dirty="0"/>
              <a:t> </a:t>
            </a:r>
            <a:r>
              <a:rPr cap="small" spc="-5" dirty="0"/>
              <a:t>củ</a:t>
            </a:r>
            <a:r>
              <a:rPr cap="small" dirty="0"/>
              <a:t>a</a:t>
            </a:r>
            <a:r>
              <a:rPr cap="small" spc="235" dirty="0"/>
              <a:t> </a:t>
            </a:r>
            <a:r>
              <a:rPr cap="small" spc="-10" dirty="0"/>
              <a:t>HQTCSDL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2189988" y="5164835"/>
              <a:ext cx="8305800" cy="1477010"/>
            </a:xfrm>
            <a:custGeom>
              <a:avLst/>
              <a:gdLst/>
              <a:ahLst/>
              <a:cxnLst/>
              <a:rect l="l" t="t" r="r" b="b"/>
              <a:pathLst>
                <a:path w="8305800" h="1477009">
                  <a:moveTo>
                    <a:pt x="8305800" y="0"/>
                  </a:moveTo>
                  <a:lnTo>
                    <a:pt x="0" y="0"/>
                  </a:lnTo>
                  <a:lnTo>
                    <a:pt x="0" y="1476756"/>
                  </a:lnTo>
                  <a:lnTo>
                    <a:pt x="8305800" y="1476756"/>
                  </a:lnTo>
                  <a:lnTo>
                    <a:pt x="8305800" y="0"/>
                  </a:lnTo>
                  <a:close/>
                </a:path>
              </a:pathLst>
            </a:custGeom>
            <a:solidFill>
              <a:srgbClr val="FFCC99">
                <a:alpha val="5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9988" y="5164835"/>
              <a:ext cx="8305800" cy="1477010"/>
            </a:xfrm>
            <a:custGeom>
              <a:avLst/>
              <a:gdLst/>
              <a:ahLst/>
              <a:cxnLst/>
              <a:rect l="l" t="t" r="r" b="b"/>
              <a:pathLst>
                <a:path w="8305800" h="1477009">
                  <a:moveTo>
                    <a:pt x="0" y="1476756"/>
                  </a:moveTo>
                  <a:lnTo>
                    <a:pt x="8305800" y="1476756"/>
                  </a:lnTo>
                  <a:lnTo>
                    <a:pt x="8305800" y="0"/>
                  </a:lnTo>
                  <a:lnTo>
                    <a:pt x="0" y="0"/>
                  </a:lnTo>
                  <a:lnTo>
                    <a:pt x="0" y="1476756"/>
                  </a:lnTo>
                  <a:close/>
                </a:path>
              </a:pathLst>
            </a:custGeom>
            <a:ln w="12192">
              <a:solidFill>
                <a:srgbClr val="FFCC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68982" y="5097907"/>
            <a:ext cx="945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74707"/>
                </a:solidFill>
                <a:latin typeface="Tahoma"/>
                <a:cs typeface="Tahoma"/>
              </a:rPr>
              <a:t>Mức</a:t>
            </a:r>
            <a:r>
              <a:rPr sz="1400" b="1" spc="-20" dirty="0">
                <a:solidFill>
                  <a:srgbClr val="974707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974707"/>
                </a:solidFill>
                <a:latin typeface="Tahoma"/>
                <a:cs typeface="Tahoma"/>
              </a:rPr>
              <a:t>trong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8982" y="5311266"/>
            <a:ext cx="14433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74707"/>
                </a:solidFill>
                <a:latin typeface="Tahoma"/>
                <a:cs typeface="Tahoma"/>
              </a:rPr>
              <a:t>(Internal</a:t>
            </a:r>
            <a:r>
              <a:rPr sz="1400" b="1" spc="-15" dirty="0">
                <a:solidFill>
                  <a:srgbClr val="974707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974707"/>
                </a:solidFill>
                <a:latin typeface="Tahoma"/>
                <a:cs typeface="Tahoma"/>
              </a:rPr>
              <a:t>Level)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14004" y="5660135"/>
            <a:ext cx="1970405" cy="401955"/>
            <a:chOff x="8414004" y="5660135"/>
            <a:chExt cx="1970405" cy="4019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004" y="5660135"/>
              <a:ext cx="540257" cy="4015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7572" y="5660135"/>
              <a:ext cx="546353" cy="4015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7236" y="5660135"/>
              <a:ext cx="489978" cy="4015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0512" y="5660135"/>
              <a:ext cx="473201" cy="4015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5500" y="5660135"/>
              <a:ext cx="482346" cy="4015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12680" y="5660135"/>
              <a:ext cx="371106" cy="401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515857" y="5697838"/>
            <a:ext cx="175450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10" dirty="0">
                <a:solidFill>
                  <a:srgbClr val="974707"/>
                </a:solidFill>
                <a:latin typeface="Tahoma"/>
                <a:cs typeface="Tahoma"/>
              </a:rPr>
              <a:t>Cấu</a:t>
            </a:r>
            <a:r>
              <a:rPr sz="1450" i="1" spc="-105" dirty="0">
                <a:solidFill>
                  <a:srgbClr val="974707"/>
                </a:solidFill>
                <a:latin typeface="Tahoma"/>
                <a:cs typeface="Tahoma"/>
              </a:rPr>
              <a:t> </a:t>
            </a:r>
            <a:r>
              <a:rPr sz="1450" i="1" spc="-10" dirty="0">
                <a:solidFill>
                  <a:srgbClr val="974707"/>
                </a:solidFill>
                <a:latin typeface="Tahoma"/>
                <a:cs typeface="Tahoma"/>
              </a:rPr>
              <a:t>trúc</a:t>
            </a:r>
            <a:r>
              <a:rPr sz="1450" i="1" spc="-105" dirty="0">
                <a:solidFill>
                  <a:srgbClr val="974707"/>
                </a:solidFill>
                <a:latin typeface="Tahoma"/>
                <a:cs typeface="Tahoma"/>
              </a:rPr>
              <a:t> </a:t>
            </a:r>
            <a:r>
              <a:rPr sz="1450" i="1" dirty="0">
                <a:solidFill>
                  <a:srgbClr val="974707"/>
                </a:solidFill>
                <a:latin typeface="Tahoma"/>
                <a:cs typeface="Tahoma"/>
              </a:rPr>
              <a:t>lưu</a:t>
            </a:r>
            <a:r>
              <a:rPr sz="1450" i="1" spc="-100" dirty="0">
                <a:solidFill>
                  <a:srgbClr val="974707"/>
                </a:solidFill>
                <a:latin typeface="Tahoma"/>
                <a:cs typeface="Tahoma"/>
              </a:rPr>
              <a:t> </a:t>
            </a:r>
            <a:r>
              <a:rPr sz="1450" i="1" spc="-10" dirty="0">
                <a:solidFill>
                  <a:srgbClr val="974707"/>
                </a:solidFill>
                <a:latin typeface="Tahoma"/>
                <a:cs typeface="Tahoma"/>
              </a:rPr>
              <a:t>trữ</a:t>
            </a:r>
            <a:r>
              <a:rPr sz="1450" i="1" spc="-105" dirty="0">
                <a:solidFill>
                  <a:srgbClr val="974707"/>
                </a:solidFill>
                <a:latin typeface="Tahoma"/>
                <a:cs typeface="Tahoma"/>
              </a:rPr>
              <a:t> </a:t>
            </a:r>
            <a:r>
              <a:rPr sz="1450" i="1" dirty="0">
                <a:solidFill>
                  <a:srgbClr val="974707"/>
                </a:solidFill>
                <a:latin typeface="Tahoma"/>
                <a:cs typeface="Tahoma"/>
              </a:rPr>
              <a:t>vật</a:t>
            </a:r>
            <a:r>
              <a:rPr sz="1450" i="1" spc="-95" dirty="0">
                <a:solidFill>
                  <a:srgbClr val="974707"/>
                </a:solidFill>
                <a:latin typeface="Tahoma"/>
                <a:cs typeface="Tahoma"/>
              </a:rPr>
              <a:t> </a:t>
            </a:r>
            <a:r>
              <a:rPr sz="1450" i="1" spc="-25" dirty="0">
                <a:solidFill>
                  <a:srgbClr val="974707"/>
                </a:solidFill>
                <a:latin typeface="Tahoma"/>
                <a:cs typeface="Tahoma"/>
              </a:rPr>
              <a:t>lý</a:t>
            </a:r>
            <a:endParaRPr sz="145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83638" y="3596385"/>
            <a:ext cx="8318500" cy="1489710"/>
            <a:chOff x="2183638" y="3596385"/>
            <a:chExt cx="8318500" cy="1489710"/>
          </a:xfrm>
        </p:grpSpPr>
        <p:sp>
          <p:nvSpPr>
            <p:cNvPr id="16" name="object 16"/>
            <p:cNvSpPr/>
            <p:nvPr/>
          </p:nvSpPr>
          <p:spPr>
            <a:xfrm>
              <a:off x="2189988" y="3602735"/>
              <a:ext cx="8305800" cy="1477010"/>
            </a:xfrm>
            <a:custGeom>
              <a:avLst/>
              <a:gdLst/>
              <a:ahLst/>
              <a:cxnLst/>
              <a:rect l="l" t="t" r="r" b="b"/>
              <a:pathLst>
                <a:path w="8305800" h="1477010">
                  <a:moveTo>
                    <a:pt x="8305800" y="0"/>
                  </a:moveTo>
                  <a:lnTo>
                    <a:pt x="0" y="0"/>
                  </a:lnTo>
                  <a:lnTo>
                    <a:pt x="0" y="1476756"/>
                  </a:lnTo>
                  <a:lnTo>
                    <a:pt x="8305800" y="1476756"/>
                  </a:lnTo>
                  <a:lnTo>
                    <a:pt x="8305800" y="0"/>
                  </a:lnTo>
                  <a:close/>
                </a:path>
              </a:pathLst>
            </a:custGeom>
            <a:solidFill>
              <a:srgbClr val="FF99CC">
                <a:alpha val="5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89988" y="3602735"/>
              <a:ext cx="8305800" cy="1477010"/>
            </a:xfrm>
            <a:custGeom>
              <a:avLst/>
              <a:gdLst/>
              <a:ahLst/>
              <a:cxnLst/>
              <a:rect l="l" t="t" r="r" b="b"/>
              <a:pathLst>
                <a:path w="8305800" h="1477010">
                  <a:moveTo>
                    <a:pt x="0" y="1476756"/>
                  </a:moveTo>
                  <a:lnTo>
                    <a:pt x="8305800" y="1476756"/>
                  </a:lnTo>
                  <a:lnTo>
                    <a:pt x="8305800" y="0"/>
                  </a:lnTo>
                  <a:lnTo>
                    <a:pt x="0" y="0"/>
                  </a:lnTo>
                  <a:lnTo>
                    <a:pt x="0" y="1476756"/>
                  </a:lnTo>
                  <a:close/>
                </a:path>
              </a:pathLst>
            </a:custGeom>
            <a:ln w="12192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208657" y="3649726"/>
            <a:ext cx="176466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43735"/>
                </a:solidFill>
                <a:latin typeface="Tahoma"/>
                <a:cs typeface="Tahoma"/>
              </a:rPr>
              <a:t>Mức</a:t>
            </a:r>
            <a:r>
              <a:rPr sz="1400" b="1" spc="-30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943735"/>
                </a:solidFill>
                <a:latin typeface="Tahoma"/>
                <a:cs typeface="Tahoma"/>
              </a:rPr>
              <a:t>quan</a:t>
            </a:r>
            <a:r>
              <a:rPr sz="1400" b="1" spc="-25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943735"/>
                </a:solidFill>
                <a:latin typeface="Tahoma"/>
                <a:cs typeface="Tahoma"/>
              </a:rPr>
              <a:t>niệm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43735"/>
                </a:solidFill>
                <a:latin typeface="Tahoma"/>
                <a:cs typeface="Tahoma"/>
              </a:rPr>
              <a:t>(Conceptual</a:t>
            </a:r>
            <a:r>
              <a:rPr sz="1400" b="1" spc="370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943735"/>
                </a:solidFill>
                <a:latin typeface="Tahoma"/>
                <a:cs typeface="Tahoma"/>
              </a:rPr>
              <a:t>Level)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417052" y="4059948"/>
            <a:ext cx="2114550" cy="828675"/>
            <a:chOff x="8417052" y="4059948"/>
            <a:chExt cx="2114550" cy="82867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7052" y="4059948"/>
              <a:ext cx="614933" cy="4015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69680" y="4059948"/>
              <a:ext cx="436625" cy="40156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4000" y="4059948"/>
              <a:ext cx="514350" cy="40156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6044" y="4059948"/>
              <a:ext cx="543293" cy="40156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75520" y="4059948"/>
              <a:ext cx="656081" cy="4015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17052" y="4273308"/>
              <a:ext cx="518922" cy="40156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6048" y="4273308"/>
              <a:ext cx="337553" cy="40156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33688" y="4273308"/>
              <a:ext cx="616457" cy="40156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80220" y="4273308"/>
              <a:ext cx="634746" cy="40156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45040" y="4273308"/>
              <a:ext cx="686561" cy="40156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7052" y="4486668"/>
              <a:ext cx="428993" cy="40156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59368" y="4486668"/>
              <a:ext cx="637794" cy="40156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518397" y="4097282"/>
            <a:ext cx="1899920" cy="67818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ct val="96600"/>
              </a:lnSpc>
              <a:spcBef>
                <a:spcPts val="190"/>
              </a:spcBef>
            </a:pPr>
            <a:r>
              <a:rPr sz="1450" i="1" spc="-10" dirty="0">
                <a:solidFill>
                  <a:srgbClr val="943735"/>
                </a:solidFill>
                <a:latin typeface="Tahoma"/>
                <a:cs typeface="Tahoma"/>
              </a:rPr>
              <a:t>Toàn</a:t>
            </a:r>
            <a:r>
              <a:rPr sz="1450" i="1" spc="20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50" i="1" dirty="0">
                <a:solidFill>
                  <a:srgbClr val="943735"/>
                </a:solidFill>
                <a:latin typeface="Tahoma"/>
                <a:cs typeface="Tahoma"/>
              </a:rPr>
              <a:t>bộ</a:t>
            </a:r>
            <a:r>
              <a:rPr sz="1450" i="1" spc="25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50" i="1" dirty="0">
                <a:solidFill>
                  <a:srgbClr val="943735"/>
                </a:solidFill>
                <a:latin typeface="Tahoma"/>
                <a:cs typeface="Tahoma"/>
              </a:rPr>
              <a:t>cấu</a:t>
            </a:r>
            <a:r>
              <a:rPr sz="1450" i="1" spc="20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50" i="1" dirty="0">
                <a:solidFill>
                  <a:srgbClr val="943735"/>
                </a:solidFill>
                <a:latin typeface="Tahoma"/>
                <a:cs typeface="Tahoma"/>
              </a:rPr>
              <a:t>trúc</a:t>
            </a:r>
            <a:r>
              <a:rPr sz="1450" i="1" spc="10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50" i="1" spc="-20" dirty="0">
                <a:solidFill>
                  <a:srgbClr val="943735"/>
                </a:solidFill>
                <a:latin typeface="Tahoma"/>
                <a:cs typeface="Tahoma"/>
              </a:rPr>
              <a:t>CSDL </a:t>
            </a:r>
            <a:r>
              <a:rPr sz="1450" i="1" dirty="0">
                <a:solidFill>
                  <a:srgbClr val="943735"/>
                </a:solidFill>
                <a:latin typeface="Tahoma"/>
                <a:cs typeface="Tahoma"/>
              </a:rPr>
              <a:t>cho</a:t>
            </a:r>
            <a:r>
              <a:rPr sz="1450" i="1" spc="-10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50" i="1" dirty="0">
                <a:solidFill>
                  <a:srgbClr val="943735"/>
                </a:solidFill>
                <a:latin typeface="Tahoma"/>
                <a:cs typeface="Tahoma"/>
              </a:rPr>
              <a:t>1</a:t>
            </a:r>
            <a:r>
              <a:rPr sz="1450" i="1" spc="-5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50" i="1" dirty="0">
                <a:solidFill>
                  <a:srgbClr val="943735"/>
                </a:solidFill>
                <a:latin typeface="Tahoma"/>
                <a:cs typeface="Tahoma"/>
              </a:rPr>
              <a:t>cộng</a:t>
            </a:r>
            <a:r>
              <a:rPr sz="1450" i="1" spc="-10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50" i="1" dirty="0">
                <a:solidFill>
                  <a:srgbClr val="943735"/>
                </a:solidFill>
                <a:latin typeface="Tahoma"/>
                <a:cs typeface="Tahoma"/>
              </a:rPr>
              <a:t>đồng</a:t>
            </a:r>
            <a:r>
              <a:rPr sz="1450" i="1" spc="-5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50" i="1" spc="-20" dirty="0">
                <a:solidFill>
                  <a:srgbClr val="943735"/>
                </a:solidFill>
                <a:latin typeface="Tahoma"/>
                <a:cs typeface="Tahoma"/>
              </a:rPr>
              <a:t>người </a:t>
            </a:r>
            <a:r>
              <a:rPr sz="1450" i="1" dirty="0">
                <a:solidFill>
                  <a:srgbClr val="943735"/>
                </a:solidFill>
                <a:latin typeface="Tahoma"/>
                <a:cs typeface="Tahoma"/>
              </a:rPr>
              <a:t>sử</a:t>
            </a:r>
            <a:r>
              <a:rPr sz="1450" i="1" spc="-95" dirty="0">
                <a:solidFill>
                  <a:srgbClr val="943735"/>
                </a:solidFill>
                <a:latin typeface="Tahoma"/>
                <a:cs typeface="Tahoma"/>
              </a:rPr>
              <a:t> </a:t>
            </a:r>
            <a:r>
              <a:rPr sz="1450" i="1" spc="-20" dirty="0">
                <a:solidFill>
                  <a:srgbClr val="943735"/>
                </a:solidFill>
                <a:latin typeface="Tahoma"/>
                <a:cs typeface="Tahoma"/>
              </a:rPr>
              <a:t>dụng</a:t>
            </a:r>
            <a:endParaRPr sz="145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183638" y="2110485"/>
            <a:ext cx="8318500" cy="1489710"/>
            <a:chOff x="2183638" y="2110485"/>
            <a:chExt cx="8318500" cy="1489710"/>
          </a:xfrm>
        </p:grpSpPr>
        <p:sp>
          <p:nvSpPr>
            <p:cNvPr id="34" name="object 34"/>
            <p:cNvSpPr/>
            <p:nvPr/>
          </p:nvSpPr>
          <p:spPr>
            <a:xfrm>
              <a:off x="2189988" y="2116835"/>
              <a:ext cx="8305800" cy="1477010"/>
            </a:xfrm>
            <a:custGeom>
              <a:avLst/>
              <a:gdLst/>
              <a:ahLst/>
              <a:cxnLst/>
              <a:rect l="l" t="t" r="r" b="b"/>
              <a:pathLst>
                <a:path w="8305800" h="1477010">
                  <a:moveTo>
                    <a:pt x="8305800" y="0"/>
                  </a:moveTo>
                  <a:lnTo>
                    <a:pt x="0" y="0"/>
                  </a:lnTo>
                  <a:lnTo>
                    <a:pt x="0" y="1476756"/>
                  </a:lnTo>
                  <a:lnTo>
                    <a:pt x="8305800" y="1476756"/>
                  </a:lnTo>
                  <a:lnTo>
                    <a:pt x="8305800" y="0"/>
                  </a:lnTo>
                  <a:close/>
                </a:path>
              </a:pathLst>
            </a:custGeom>
            <a:solidFill>
              <a:srgbClr val="99CCFF">
                <a:alpha val="5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89988" y="2116835"/>
              <a:ext cx="8305800" cy="1477010"/>
            </a:xfrm>
            <a:custGeom>
              <a:avLst/>
              <a:gdLst/>
              <a:ahLst/>
              <a:cxnLst/>
              <a:rect l="l" t="t" r="r" b="b"/>
              <a:pathLst>
                <a:path w="8305800" h="1477010">
                  <a:moveTo>
                    <a:pt x="0" y="1476756"/>
                  </a:moveTo>
                  <a:lnTo>
                    <a:pt x="8305800" y="1476756"/>
                  </a:lnTo>
                  <a:lnTo>
                    <a:pt x="8305800" y="0"/>
                  </a:lnTo>
                  <a:lnTo>
                    <a:pt x="0" y="0"/>
                  </a:lnTo>
                  <a:lnTo>
                    <a:pt x="0" y="1476756"/>
                  </a:lnTo>
                  <a:close/>
                </a:path>
              </a:pathLst>
            </a:custGeom>
            <a:ln w="12192">
              <a:solidFill>
                <a:srgbClr val="99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283332" y="2125472"/>
            <a:ext cx="143510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6FC0"/>
                </a:solidFill>
                <a:latin typeface="Tahoma"/>
                <a:cs typeface="Tahoma"/>
              </a:rPr>
              <a:t>Mức</a:t>
            </a:r>
            <a:r>
              <a:rPr sz="1400" b="1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006FC0"/>
                </a:solidFill>
                <a:latin typeface="Tahoma"/>
                <a:cs typeface="Tahoma"/>
              </a:rPr>
              <a:t>ngoài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006FC0"/>
                </a:solidFill>
                <a:latin typeface="Tahoma"/>
                <a:cs typeface="Tahoma"/>
              </a:rPr>
              <a:t>(Extenal</a:t>
            </a:r>
            <a:r>
              <a:rPr sz="1400" b="1" spc="39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006FC0"/>
                </a:solidFill>
                <a:latin typeface="Tahoma"/>
                <a:cs typeface="Tahoma"/>
              </a:rPr>
              <a:t>Level)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292597" y="2165350"/>
            <a:ext cx="5239385" cy="1061720"/>
            <a:chOff x="5292597" y="2165350"/>
            <a:chExt cx="5239385" cy="1061720"/>
          </a:xfrm>
        </p:grpSpPr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40851" y="2612148"/>
              <a:ext cx="534149" cy="40156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09659" y="2612148"/>
              <a:ext cx="630174" cy="40156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74479" y="2612148"/>
              <a:ext cx="514350" cy="40156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23476" y="2612148"/>
              <a:ext cx="654557" cy="40156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12679" y="2612148"/>
              <a:ext cx="518922" cy="40156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40851" y="2825508"/>
              <a:ext cx="339102" cy="40156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93251" y="2825508"/>
              <a:ext cx="686561" cy="40156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91600" y="2825508"/>
              <a:ext cx="689609" cy="40156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92995" y="2825508"/>
              <a:ext cx="637794" cy="40156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298947" y="2171700"/>
              <a:ext cx="323215" cy="611505"/>
            </a:xfrm>
            <a:custGeom>
              <a:avLst/>
              <a:gdLst/>
              <a:ahLst/>
              <a:cxnLst/>
              <a:rect l="l" t="t" r="r" b="b"/>
              <a:pathLst>
                <a:path w="323214" h="611505">
                  <a:moveTo>
                    <a:pt x="25907" y="113537"/>
                  </a:moveTo>
                  <a:lnTo>
                    <a:pt x="36498" y="69330"/>
                  </a:lnTo>
                  <a:lnTo>
                    <a:pt x="65389" y="33242"/>
                  </a:lnTo>
                  <a:lnTo>
                    <a:pt x="108257" y="8917"/>
                  </a:lnTo>
                  <a:lnTo>
                    <a:pt x="160781" y="0"/>
                  </a:lnTo>
                  <a:lnTo>
                    <a:pt x="213306" y="8917"/>
                  </a:lnTo>
                  <a:lnTo>
                    <a:pt x="256174" y="33242"/>
                  </a:lnTo>
                  <a:lnTo>
                    <a:pt x="285065" y="69330"/>
                  </a:lnTo>
                  <a:lnTo>
                    <a:pt x="295655" y="113537"/>
                  </a:lnTo>
                  <a:lnTo>
                    <a:pt x="285065" y="157745"/>
                  </a:lnTo>
                  <a:lnTo>
                    <a:pt x="256174" y="193833"/>
                  </a:lnTo>
                  <a:lnTo>
                    <a:pt x="213306" y="218158"/>
                  </a:lnTo>
                  <a:lnTo>
                    <a:pt x="160781" y="227075"/>
                  </a:lnTo>
                  <a:lnTo>
                    <a:pt x="108257" y="218158"/>
                  </a:lnTo>
                  <a:lnTo>
                    <a:pt x="65389" y="193833"/>
                  </a:lnTo>
                  <a:lnTo>
                    <a:pt x="36498" y="157745"/>
                  </a:lnTo>
                  <a:lnTo>
                    <a:pt x="25907" y="113537"/>
                  </a:lnTo>
                  <a:close/>
                </a:path>
                <a:path w="323214" h="611505">
                  <a:moveTo>
                    <a:pt x="163067" y="428244"/>
                  </a:moveTo>
                  <a:lnTo>
                    <a:pt x="0" y="611124"/>
                  </a:lnTo>
                </a:path>
                <a:path w="323214" h="611505">
                  <a:moveTo>
                    <a:pt x="161543" y="428244"/>
                  </a:moveTo>
                  <a:lnTo>
                    <a:pt x="323088" y="611124"/>
                  </a:lnTo>
                </a:path>
                <a:path w="323214" h="611505">
                  <a:moveTo>
                    <a:pt x="161543" y="236220"/>
                  </a:moveTo>
                  <a:lnTo>
                    <a:pt x="161543" y="423672"/>
                  </a:lnTo>
                </a:path>
                <a:path w="323214" h="611505">
                  <a:moveTo>
                    <a:pt x="1524" y="306324"/>
                  </a:moveTo>
                  <a:lnTo>
                    <a:pt x="321563" y="30632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6959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Kiến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trúc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3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lược đồ</a:t>
            </a:r>
            <a:r>
              <a:rPr sz="3600" b="0" spc="-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của</a:t>
            </a:r>
            <a:r>
              <a:rPr sz="3600" b="0" spc="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HQT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94943" y="1628393"/>
            <a:ext cx="334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Kiến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trúc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3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lược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spc="-25" dirty="0">
                <a:latin typeface="Tahoma"/>
                <a:cs typeface="Tahoma"/>
              </a:rPr>
              <a:t>đồ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20436" y="2808477"/>
            <a:ext cx="9721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Người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dùng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45152" y="3182111"/>
            <a:ext cx="1649095" cy="338455"/>
          </a:xfrm>
          <a:prstGeom prst="rect">
            <a:avLst/>
          </a:prstGeom>
          <a:solidFill>
            <a:srgbClr val="99CCFF">
              <a:alpha val="54901"/>
            </a:srgbClr>
          </a:solidFill>
          <a:ln w="12192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75"/>
              </a:spcBef>
            </a:pPr>
            <a:r>
              <a:rPr sz="1600" dirty="0">
                <a:latin typeface="Tahoma"/>
                <a:cs typeface="Tahoma"/>
              </a:rPr>
              <a:t>Lược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đồ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ngoài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-50" dirty="0"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013447" y="3182111"/>
            <a:ext cx="1651000" cy="338455"/>
          </a:xfrm>
          <a:custGeom>
            <a:avLst/>
            <a:gdLst/>
            <a:ahLst/>
            <a:cxnLst/>
            <a:rect l="l" t="t" r="r" b="b"/>
            <a:pathLst>
              <a:path w="1651000" h="338454">
                <a:moveTo>
                  <a:pt x="0" y="338327"/>
                </a:moveTo>
                <a:lnTo>
                  <a:pt x="1650492" y="338327"/>
                </a:lnTo>
                <a:lnTo>
                  <a:pt x="1650492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101585" y="3217544"/>
            <a:ext cx="1478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ahoma"/>
                <a:cs typeface="Tahoma"/>
              </a:rPr>
              <a:t>Lược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đồ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ngoài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-50" dirty="0">
                <a:latin typeface="Tahoma"/>
                <a:cs typeface="Tahoma"/>
              </a:rPr>
              <a:t>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312153" y="3194050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…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849111" y="4171188"/>
            <a:ext cx="1932939" cy="338455"/>
          </a:xfrm>
          <a:prstGeom prst="rect">
            <a:avLst/>
          </a:prstGeom>
          <a:solidFill>
            <a:srgbClr val="FF99CC">
              <a:alpha val="54901"/>
            </a:srgbClr>
          </a:solidFill>
          <a:ln w="12192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375"/>
              </a:spcBef>
            </a:pPr>
            <a:r>
              <a:rPr sz="1600" dirty="0">
                <a:latin typeface="Tahoma"/>
                <a:cs typeface="Tahoma"/>
              </a:rPr>
              <a:t>Lược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đồ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quan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niệm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129528" y="5239511"/>
            <a:ext cx="1460500" cy="338455"/>
          </a:xfrm>
          <a:prstGeom prst="rect">
            <a:avLst/>
          </a:prstGeom>
          <a:solidFill>
            <a:srgbClr val="FFCC99">
              <a:alpha val="54901"/>
            </a:srgbClr>
          </a:solidFill>
          <a:ln w="12192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latin typeface="Tahoma"/>
                <a:cs typeface="Tahoma"/>
              </a:rPr>
              <a:t>Lược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đồ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trong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547359" y="2165350"/>
            <a:ext cx="2442210" cy="4530090"/>
            <a:chOff x="5547359" y="2165350"/>
            <a:chExt cx="2442210" cy="4530090"/>
          </a:xfrm>
        </p:grpSpPr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26251" y="6071870"/>
              <a:ext cx="196596" cy="13436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832347" y="5955791"/>
              <a:ext cx="184785" cy="733425"/>
            </a:xfrm>
            <a:custGeom>
              <a:avLst/>
              <a:gdLst/>
              <a:ahLst/>
              <a:cxnLst/>
              <a:rect l="l" t="t" r="r" b="b"/>
              <a:pathLst>
                <a:path w="184785" h="733425">
                  <a:moveTo>
                    <a:pt x="0" y="122174"/>
                  </a:moveTo>
                  <a:lnTo>
                    <a:pt x="7244" y="74618"/>
                  </a:lnTo>
                  <a:lnTo>
                    <a:pt x="27003" y="35783"/>
                  </a:lnTo>
                  <a:lnTo>
                    <a:pt x="56310" y="9601"/>
                  </a:lnTo>
                  <a:lnTo>
                    <a:pt x="92201" y="0"/>
                  </a:lnTo>
                  <a:lnTo>
                    <a:pt x="128093" y="9601"/>
                  </a:lnTo>
                  <a:lnTo>
                    <a:pt x="157400" y="35783"/>
                  </a:lnTo>
                  <a:lnTo>
                    <a:pt x="177159" y="74618"/>
                  </a:lnTo>
                  <a:lnTo>
                    <a:pt x="184403" y="122174"/>
                  </a:lnTo>
                  <a:lnTo>
                    <a:pt x="184403" y="610870"/>
                  </a:lnTo>
                  <a:lnTo>
                    <a:pt x="177159" y="658425"/>
                  </a:lnTo>
                  <a:lnTo>
                    <a:pt x="157400" y="697260"/>
                  </a:lnTo>
                  <a:lnTo>
                    <a:pt x="128093" y="723442"/>
                  </a:lnTo>
                  <a:lnTo>
                    <a:pt x="92201" y="733044"/>
                  </a:lnTo>
                  <a:lnTo>
                    <a:pt x="56310" y="723442"/>
                  </a:lnTo>
                  <a:lnTo>
                    <a:pt x="27003" y="697260"/>
                  </a:lnTo>
                  <a:lnTo>
                    <a:pt x="7244" y="658425"/>
                  </a:lnTo>
                  <a:lnTo>
                    <a:pt x="0" y="610870"/>
                  </a:lnTo>
                  <a:lnTo>
                    <a:pt x="0" y="12217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80631" y="6071870"/>
              <a:ext cx="196596" cy="13436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586727" y="5955791"/>
              <a:ext cx="184785" cy="733425"/>
            </a:xfrm>
            <a:custGeom>
              <a:avLst/>
              <a:gdLst/>
              <a:ahLst/>
              <a:cxnLst/>
              <a:rect l="l" t="t" r="r" b="b"/>
              <a:pathLst>
                <a:path w="184784" h="733425">
                  <a:moveTo>
                    <a:pt x="0" y="122174"/>
                  </a:moveTo>
                  <a:lnTo>
                    <a:pt x="7244" y="74618"/>
                  </a:lnTo>
                  <a:lnTo>
                    <a:pt x="27003" y="35783"/>
                  </a:lnTo>
                  <a:lnTo>
                    <a:pt x="56310" y="9601"/>
                  </a:lnTo>
                  <a:lnTo>
                    <a:pt x="92201" y="0"/>
                  </a:lnTo>
                  <a:lnTo>
                    <a:pt x="128093" y="9601"/>
                  </a:lnTo>
                  <a:lnTo>
                    <a:pt x="157400" y="35783"/>
                  </a:lnTo>
                  <a:lnTo>
                    <a:pt x="177159" y="74618"/>
                  </a:lnTo>
                  <a:lnTo>
                    <a:pt x="184403" y="122174"/>
                  </a:lnTo>
                  <a:lnTo>
                    <a:pt x="184403" y="610870"/>
                  </a:lnTo>
                  <a:lnTo>
                    <a:pt x="177159" y="658425"/>
                  </a:lnTo>
                  <a:lnTo>
                    <a:pt x="157400" y="697260"/>
                  </a:lnTo>
                  <a:lnTo>
                    <a:pt x="128093" y="723442"/>
                  </a:lnTo>
                  <a:lnTo>
                    <a:pt x="92201" y="733044"/>
                  </a:lnTo>
                  <a:lnTo>
                    <a:pt x="56310" y="723442"/>
                  </a:lnTo>
                  <a:lnTo>
                    <a:pt x="27003" y="697260"/>
                  </a:lnTo>
                  <a:lnTo>
                    <a:pt x="7244" y="658425"/>
                  </a:lnTo>
                  <a:lnTo>
                    <a:pt x="0" y="610870"/>
                  </a:lnTo>
                  <a:lnTo>
                    <a:pt x="0" y="12217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36535" y="6071870"/>
              <a:ext cx="196596" cy="13436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342631" y="5955791"/>
              <a:ext cx="184785" cy="733425"/>
            </a:xfrm>
            <a:custGeom>
              <a:avLst/>
              <a:gdLst/>
              <a:ahLst/>
              <a:cxnLst/>
              <a:rect l="l" t="t" r="r" b="b"/>
              <a:pathLst>
                <a:path w="184784" h="733425">
                  <a:moveTo>
                    <a:pt x="0" y="122174"/>
                  </a:moveTo>
                  <a:lnTo>
                    <a:pt x="7244" y="74618"/>
                  </a:lnTo>
                  <a:lnTo>
                    <a:pt x="27003" y="35783"/>
                  </a:lnTo>
                  <a:lnTo>
                    <a:pt x="56310" y="9601"/>
                  </a:lnTo>
                  <a:lnTo>
                    <a:pt x="92201" y="0"/>
                  </a:lnTo>
                  <a:lnTo>
                    <a:pt x="128093" y="9601"/>
                  </a:lnTo>
                  <a:lnTo>
                    <a:pt x="157400" y="35783"/>
                  </a:lnTo>
                  <a:lnTo>
                    <a:pt x="177159" y="74618"/>
                  </a:lnTo>
                  <a:lnTo>
                    <a:pt x="184403" y="122174"/>
                  </a:lnTo>
                  <a:lnTo>
                    <a:pt x="184403" y="610870"/>
                  </a:lnTo>
                  <a:lnTo>
                    <a:pt x="177159" y="658425"/>
                  </a:lnTo>
                  <a:lnTo>
                    <a:pt x="157400" y="697260"/>
                  </a:lnTo>
                  <a:lnTo>
                    <a:pt x="128093" y="723442"/>
                  </a:lnTo>
                  <a:lnTo>
                    <a:pt x="92201" y="733044"/>
                  </a:lnTo>
                  <a:lnTo>
                    <a:pt x="56310" y="723442"/>
                  </a:lnTo>
                  <a:lnTo>
                    <a:pt x="27003" y="697260"/>
                  </a:lnTo>
                  <a:lnTo>
                    <a:pt x="7244" y="658425"/>
                  </a:lnTo>
                  <a:lnTo>
                    <a:pt x="0" y="610870"/>
                  </a:lnTo>
                  <a:lnTo>
                    <a:pt x="0" y="12217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547360" y="3541775"/>
              <a:ext cx="2284730" cy="1676400"/>
            </a:xfrm>
            <a:custGeom>
              <a:avLst/>
              <a:gdLst/>
              <a:ahLst/>
              <a:cxnLst/>
              <a:rect l="l" t="t" r="r" b="b"/>
              <a:pathLst>
                <a:path w="2284729" h="1676400">
                  <a:moveTo>
                    <a:pt x="678180" y="609600"/>
                  </a:moveTo>
                  <a:lnTo>
                    <a:pt x="663308" y="571881"/>
                  </a:lnTo>
                  <a:lnTo>
                    <a:pt x="646938" y="530352"/>
                  </a:lnTo>
                  <a:lnTo>
                    <a:pt x="625729" y="553935"/>
                  </a:lnTo>
                  <a:lnTo>
                    <a:pt x="60909" y="46253"/>
                  </a:lnTo>
                  <a:lnTo>
                    <a:pt x="68580" y="37731"/>
                  </a:lnTo>
                  <a:lnTo>
                    <a:pt x="82169" y="22618"/>
                  </a:lnTo>
                  <a:lnTo>
                    <a:pt x="0" y="0"/>
                  </a:lnTo>
                  <a:lnTo>
                    <a:pt x="31242" y="79248"/>
                  </a:lnTo>
                  <a:lnTo>
                    <a:pt x="52438" y="55676"/>
                  </a:lnTo>
                  <a:lnTo>
                    <a:pt x="617258" y="563359"/>
                  </a:lnTo>
                  <a:lnTo>
                    <a:pt x="596011" y="586994"/>
                  </a:lnTo>
                  <a:lnTo>
                    <a:pt x="678180" y="609600"/>
                  </a:lnTo>
                  <a:close/>
                </a:path>
                <a:path w="2284729" h="1676400">
                  <a:moveTo>
                    <a:pt x="1382141" y="1600073"/>
                  </a:moveTo>
                  <a:lnTo>
                    <a:pt x="1350352" y="1600187"/>
                  </a:lnTo>
                  <a:lnTo>
                    <a:pt x="1349146" y="1066787"/>
                  </a:lnTo>
                  <a:lnTo>
                    <a:pt x="1380871" y="1066673"/>
                  </a:lnTo>
                  <a:lnTo>
                    <a:pt x="1374546" y="1054100"/>
                  </a:lnTo>
                  <a:lnTo>
                    <a:pt x="1342644" y="990600"/>
                  </a:lnTo>
                  <a:lnTo>
                    <a:pt x="1304671" y="1066927"/>
                  </a:lnTo>
                  <a:lnTo>
                    <a:pt x="1336446" y="1066825"/>
                  </a:lnTo>
                  <a:lnTo>
                    <a:pt x="1337652" y="1600225"/>
                  </a:lnTo>
                  <a:lnTo>
                    <a:pt x="1305941" y="1600327"/>
                  </a:lnTo>
                  <a:lnTo>
                    <a:pt x="1344168" y="1676400"/>
                  </a:lnTo>
                  <a:lnTo>
                    <a:pt x="1375752" y="1612900"/>
                  </a:lnTo>
                  <a:lnTo>
                    <a:pt x="1382141" y="1600073"/>
                  </a:lnTo>
                  <a:close/>
                </a:path>
                <a:path w="2284729" h="1676400">
                  <a:moveTo>
                    <a:pt x="2284476" y="0"/>
                  </a:moveTo>
                  <a:lnTo>
                    <a:pt x="2200529" y="14351"/>
                  </a:lnTo>
                  <a:lnTo>
                    <a:pt x="2219312" y="39979"/>
                  </a:lnTo>
                  <a:lnTo>
                    <a:pt x="1511528" y="559396"/>
                  </a:lnTo>
                  <a:lnTo>
                    <a:pt x="1492758" y="533781"/>
                  </a:lnTo>
                  <a:lnTo>
                    <a:pt x="1453896" y="609600"/>
                  </a:lnTo>
                  <a:lnTo>
                    <a:pt x="1537843" y="595249"/>
                  </a:lnTo>
                  <a:lnTo>
                    <a:pt x="1524520" y="577088"/>
                  </a:lnTo>
                  <a:lnTo>
                    <a:pt x="1519047" y="569633"/>
                  </a:lnTo>
                  <a:lnTo>
                    <a:pt x="2226780" y="50152"/>
                  </a:lnTo>
                  <a:lnTo>
                    <a:pt x="2245614" y="75819"/>
                  </a:lnTo>
                  <a:lnTo>
                    <a:pt x="2267801" y="32512"/>
                  </a:lnTo>
                  <a:lnTo>
                    <a:pt x="22844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59623" y="2171700"/>
              <a:ext cx="323215" cy="611505"/>
            </a:xfrm>
            <a:custGeom>
              <a:avLst/>
              <a:gdLst/>
              <a:ahLst/>
              <a:cxnLst/>
              <a:rect l="l" t="t" r="r" b="b"/>
              <a:pathLst>
                <a:path w="323215" h="611505">
                  <a:moveTo>
                    <a:pt x="25907" y="113537"/>
                  </a:moveTo>
                  <a:lnTo>
                    <a:pt x="36498" y="69330"/>
                  </a:lnTo>
                  <a:lnTo>
                    <a:pt x="65389" y="33242"/>
                  </a:lnTo>
                  <a:lnTo>
                    <a:pt x="108257" y="8917"/>
                  </a:lnTo>
                  <a:lnTo>
                    <a:pt x="160781" y="0"/>
                  </a:lnTo>
                  <a:lnTo>
                    <a:pt x="213306" y="8917"/>
                  </a:lnTo>
                  <a:lnTo>
                    <a:pt x="256174" y="33242"/>
                  </a:lnTo>
                  <a:lnTo>
                    <a:pt x="285065" y="69330"/>
                  </a:lnTo>
                  <a:lnTo>
                    <a:pt x="295655" y="113537"/>
                  </a:lnTo>
                  <a:lnTo>
                    <a:pt x="285065" y="157745"/>
                  </a:lnTo>
                  <a:lnTo>
                    <a:pt x="256174" y="193833"/>
                  </a:lnTo>
                  <a:lnTo>
                    <a:pt x="213306" y="218158"/>
                  </a:lnTo>
                  <a:lnTo>
                    <a:pt x="160781" y="227075"/>
                  </a:lnTo>
                  <a:lnTo>
                    <a:pt x="108257" y="218158"/>
                  </a:lnTo>
                  <a:lnTo>
                    <a:pt x="65389" y="193833"/>
                  </a:lnTo>
                  <a:lnTo>
                    <a:pt x="36498" y="157745"/>
                  </a:lnTo>
                  <a:lnTo>
                    <a:pt x="25907" y="113537"/>
                  </a:lnTo>
                  <a:close/>
                </a:path>
                <a:path w="323215" h="611505">
                  <a:moveTo>
                    <a:pt x="161544" y="428244"/>
                  </a:moveTo>
                  <a:lnTo>
                    <a:pt x="0" y="611124"/>
                  </a:lnTo>
                </a:path>
                <a:path w="323215" h="611505">
                  <a:moveTo>
                    <a:pt x="161544" y="428244"/>
                  </a:moveTo>
                  <a:lnTo>
                    <a:pt x="323087" y="611124"/>
                  </a:lnTo>
                </a:path>
                <a:path w="323215" h="611505">
                  <a:moveTo>
                    <a:pt x="161544" y="236220"/>
                  </a:moveTo>
                  <a:lnTo>
                    <a:pt x="161544" y="423672"/>
                  </a:lnTo>
                </a:path>
                <a:path w="323215" h="611505">
                  <a:moveTo>
                    <a:pt x="1524" y="306324"/>
                  </a:moveTo>
                  <a:lnTo>
                    <a:pt x="321564" y="30632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355713" y="2649228"/>
            <a:ext cx="308800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098550">
              <a:lnSpc>
                <a:spcPts val="1710"/>
              </a:lnSpc>
              <a:spcBef>
                <a:spcPts val="130"/>
              </a:spcBef>
            </a:pPr>
            <a:r>
              <a:rPr sz="1450" i="1" dirty="0">
                <a:solidFill>
                  <a:srgbClr val="006FC0"/>
                </a:solidFill>
                <a:latin typeface="Tahoma"/>
                <a:cs typeface="Tahoma"/>
              </a:rPr>
              <a:t>Một</a:t>
            </a:r>
            <a:r>
              <a:rPr sz="1450" i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50" i="1" dirty="0">
                <a:solidFill>
                  <a:srgbClr val="006FC0"/>
                </a:solidFill>
                <a:latin typeface="Tahoma"/>
                <a:cs typeface="Tahoma"/>
              </a:rPr>
              <a:t>phần</a:t>
            </a:r>
            <a:r>
              <a:rPr sz="1450" i="1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50" i="1" dirty="0">
                <a:solidFill>
                  <a:srgbClr val="006FC0"/>
                </a:solidFill>
                <a:latin typeface="Tahoma"/>
                <a:cs typeface="Tahoma"/>
              </a:rPr>
              <a:t>của CSDL</a:t>
            </a:r>
            <a:r>
              <a:rPr sz="1450" i="1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50" i="1" spc="-25" dirty="0">
                <a:solidFill>
                  <a:srgbClr val="006FC0"/>
                </a:solidFill>
                <a:latin typeface="Tahoma"/>
                <a:cs typeface="Tahoma"/>
              </a:rPr>
              <a:t>cho</a:t>
            </a:r>
            <a:endParaRPr sz="1450">
              <a:latin typeface="Tahoma"/>
              <a:cs typeface="Tahoma"/>
            </a:endParaRPr>
          </a:p>
          <a:p>
            <a:pPr marL="38100">
              <a:lnSpc>
                <a:spcPts val="1710"/>
              </a:lnSpc>
            </a:pPr>
            <a:r>
              <a:rPr sz="2100" baseline="19841" dirty="0">
                <a:latin typeface="Arial"/>
                <a:cs typeface="Arial"/>
              </a:rPr>
              <a:t>Người</a:t>
            </a:r>
            <a:r>
              <a:rPr sz="2100" spc="-67" baseline="19841" dirty="0">
                <a:latin typeface="Arial"/>
                <a:cs typeface="Arial"/>
              </a:rPr>
              <a:t> </a:t>
            </a:r>
            <a:r>
              <a:rPr sz="2100" baseline="19841" dirty="0">
                <a:latin typeface="Arial"/>
                <a:cs typeface="Arial"/>
              </a:rPr>
              <a:t>dùng</a:t>
            </a:r>
            <a:r>
              <a:rPr sz="2100" spc="660" baseline="19841" dirty="0">
                <a:latin typeface="Arial"/>
                <a:cs typeface="Arial"/>
              </a:rPr>
              <a:t> </a:t>
            </a:r>
            <a:r>
              <a:rPr sz="1450" i="1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r>
              <a:rPr sz="1450" i="1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50" i="1" spc="-30" dirty="0">
                <a:solidFill>
                  <a:srgbClr val="006FC0"/>
                </a:solidFill>
                <a:latin typeface="Tahoma"/>
                <a:cs typeface="Tahoma"/>
              </a:rPr>
              <a:t>nhóm</a:t>
            </a:r>
            <a:r>
              <a:rPr sz="1450" i="1" spc="-7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50" i="1" spc="-20" dirty="0">
                <a:solidFill>
                  <a:srgbClr val="006FC0"/>
                </a:solidFill>
                <a:latin typeface="Tahoma"/>
                <a:cs typeface="Tahoma"/>
              </a:rPr>
              <a:t>người</a:t>
            </a:r>
            <a:r>
              <a:rPr sz="1450" i="1" spc="-5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50" i="1" spc="-20" dirty="0">
                <a:solidFill>
                  <a:srgbClr val="006FC0"/>
                </a:solidFill>
                <a:latin typeface="Tahoma"/>
                <a:cs typeface="Tahoma"/>
              </a:rPr>
              <a:t>dùng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228338" y="3649726"/>
            <a:ext cx="15862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797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ahoma"/>
                <a:cs typeface="Tahoma"/>
              </a:rPr>
              <a:t>Ánh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xạ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ngoài </a:t>
            </a:r>
            <a:r>
              <a:rPr sz="1400" dirty="0">
                <a:latin typeface="Tahoma"/>
                <a:cs typeface="Tahoma"/>
              </a:rPr>
              <a:t>(Ánh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xạ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quan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niệm)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487417" y="4580382"/>
            <a:ext cx="14497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860" marR="5080" indent="-1371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ahoma"/>
                <a:cs typeface="Tahoma"/>
              </a:rPr>
              <a:t>Ánh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xạ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quan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niệm </a:t>
            </a:r>
            <a:r>
              <a:rPr sz="1400" dirty="0">
                <a:latin typeface="Tahoma"/>
                <a:cs typeface="Tahoma"/>
              </a:rPr>
              <a:t>(Ánh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xạ</a:t>
            </a:r>
            <a:r>
              <a:rPr sz="1400" spc="-10" dirty="0">
                <a:latin typeface="Tahoma"/>
                <a:cs typeface="Tahoma"/>
              </a:rPr>
              <a:t> trong)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059423" y="5599176"/>
            <a:ext cx="1588135" cy="457200"/>
          </a:xfrm>
          <a:custGeom>
            <a:avLst/>
            <a:gdLst/>
            <a:ahLst/>
            <a:cxnLst/>
            <a:rect l="l" t="t" r="r" b="b"/>
            <a:pathLst>
              <a:path w="1588134" h="457200">
                <a:moveTo>
                  <a:pt x="0" y="228600"/>
                </a:moveTo>
                <a:lnTo>
                  <a:pt x="1586483" y="228600"/>
                </a:lnTo>
              </a:path>
              <a:path w="1588134" h="457200">
                <a:moveTo>
                  <a:pt x="1524" y="228600"/>
                </a:moveTo>
                <a:lnTo>
                  <a:pt x="0" y="457200"/>
                </a:lnTo>
              </a:path>
              <a:path w="1588134" h="457200">
                <a:moveTo>
                  <a:pt x="1588007" y="228600"/>
                </a:moveTo>
                <a:lnTo>
                  <a:pt x="1586483" y="457200"/>
                </a:lnTo>
              </a:path>
              <a:path w="1588134" h="457200">
                <a:moveTo>
                  <a:pt x="832103" y="0"/>
                </a:moveTo>
                <a:lnTo>
                  <a:pt x="832103" y="4572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3863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Kiến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trúc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3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lược</a:t>
            </a:r>
            <a:r>
              <a:rPr sz="3600" b="0" spc="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đồ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628393"/>
            <a:ext cx="10613390" cy="3428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6235" algn="l"/>
              </a:tabLst>
            </a:pP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Mức</a:t>
            </a:r>
            <a:r>
              <a:rPr sz="2800" spc="20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khung</a:t>
            </a:r>
            <a:r>
              <a:rPr sz="2800" spc="2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nhìn</a:t>
            </a:r>
            <a:r>
              <a:rPr sz="2800" spc="2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/</a:t>
            </a:r>
            <a:r>
              <a:rPr sz="2800" spc="2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ngoài</a:t>
            </a:r>
            <a:r>
              <a:rPr sz="2800" spc="2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(External</a:t>
            </a:r>
            <a:r>
              <a:rPr sz="2800" spc="20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Level)</a:t>
            </a:r>
            <a:r>
              <a:rPr sz="2800" dirty="0">
                <a:latin typeface="Tahoma"/>
                <a:cs typeface="Tahoma"/>
              </a:rPr>
              <a:t>:</a:t>
            </a:r>
            <a:r>
              <a:rPr sz="2800" spc="20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là</a:t>
            </a:r>
            <a:r>
              <a:rPr sz="2000" spc="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các</a:t>
            </a:r>
            <a:r>
              <a:rPr sz="2000" spc="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góc</a:t>
            </a:r>
            <a:r>
              <a:rPr sz="2000" spc="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nhìn</a:t>
            </a:r>
            <a:r>
              <a:rPr sz="2000" spc="7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khác</a:t>
            </a:r>
            <a:r>
              <a:rPr sz="2000" spc="7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nhau</a:t>
            </a:r>
            <a:r>
              <a:rPr sz="2000" spc="60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của </a:t>
            </a:r>
            <a:r>
              <a:rPr sz="2000" dirty="0">
                <a:latin typeface="Tahoma"/>
                <a:cs typeface="Tahoma"/>
              </a:rPr>
              <a:t>các</a:t>
            </a:r>
            <a:r>
              <a:rPr sz="2000" spc="2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nhóm</a:t>
            </a:r>
            <a:r>
              <a:rPr sz="2000" spc="2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người</a:t>
            </a:r>
            <a:r>
              <a:rPr sz="2000" spc="2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sử</a:t>
            </a:r>
            <a:r>
              <a:rPr sz="2000" spc="2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dụng</a:t>
            </a:r>
            <a:r>
              <a:rPr sz="2000" spc="229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về</a:t>
            </a:r>
            <a:r>
              <a:rPr sz="2000" spc="2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CSDL.</a:t>
            </a:r>
            <a:r>
              <a:rPr sz="2000" spc="2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Mỗi</a:t>
            </a:r>
            <a:r>
              <a:rPr sz="2000" spc="254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nhóm</a:t>
            </a:r>
            <a:r>
              <a:rPr sz="2000" spc="2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người</a:t>
            </a:r>
            <a:r>
              <a:rPr sz="2000" spc="2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dùng</a:t>
            </a:r>
            <a:r>
              <a:rPr sz="2000" spc="2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có</a:t>
            </a:r>
            <a:r>
              <a:rPr sz="2000" spc="2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một</a:t>
            </a:r>
            <a:r>
              <a:rPr sz="2000" spc="254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góc</a:t>
            </a:r>
            <a:r>
              <a:rPr sz="2000" spc="2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nhìn</a:t>
            </a:r>
            <a:r>
              <a:rPr sz="2000" spc="2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(View)</a:t>
            </a:r>
            <a:r>
              <a:rPr sz="2000" spc="25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khác </a:t>
            </a:r>
            <a:r>
              <a:rPr sz="2000" dirty="0">
                <a:latin typeface="Tahoma"/>
                <a:cs typeface="Tahoma"/>
              </a:rPr>
              <a:t>nhau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về </a:t>
            </a:r>
            <a:r>
              <a:rPr sz="2000" spc="-20" dirty="0">
                <a:latin typeface="Tahoma"/>
                <a:cs typeface="Tahoma"/>
              </a:rPr>
              <a:t>CSDL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Arial"/>
              <a:buChar char="•"/>
            </a:pPr>
            <a:endParaRPr sz="2900">
              <a:latin typeface="Tahoma"/>
              <a:cs typeface="Tahoma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6235" algn="l"/>
              </a:tabLst>
            </a:pP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Mức</a:t>
            </a:r>
            <a:r>
              <a:rPr sz="2800" spc="26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quan</a:t>
            </a:r>
            <a:r>
              <a:rPr sz="2800" spc="27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niệm</a:t>
            </a:r>
            <a:r>
              <a:rPr sz="2800" spc="26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(Conceptual</a:t>
            </a:r>
            <a:r>
              <a:rPr sz="2800" spc="27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Level)</a:t>
            </a:r>
            <a:r>
              <a:rPr sz="2800" dirty="0">
                <a:latin typeface="Tahoma"/>
                <a:cs typeface="Tahoma"/>
              </a:rPr>
              <a:t>:</a:t>
            </a:r>
            <a:r>
              <a:rPr sz="2800" spc="2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là</a:t>
            </a:r>
            <a:r>
              <a:rPr sz="2000" spc="1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mức</a:t>
            </a:r>
            <a:r>
              <a:rPr sz="2000" spc="1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nhìn</a:t>
            </a:r>
            <a:r>
              <a:rPr sz="2000" spc="10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tổng</a:t>
            </a:r>
            <a:r>
              <a:rPr sz="2000" spc="1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thể</a:t>
            </a:r>
            <a:r>
              <a:rPr sz="2000" spc="1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về</a:t>
            </a:r>
            <a:r>
              <a:rPr sz="2000" spc="1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CSDL,</a:t>
            </a:r>
            <a:r>
              <a:rPr sz="2000" spc="1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đây</a:t>
            </a:r>
            <a:r>
              <a:rPr sz="2000" spc="114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là </a:t>
            </a:r>
            <a:r>
              <a:rPr sz="2000" dirty="0">
                <a:latin typeface="Tahoma"/>
                <a:cs typeface="Tahoma"/>
              </a:rPr>
              <a:t>góc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nhìn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của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người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có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trách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nhiệm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quản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trị </a:t>
            </a:r>
            <a:r>
              <a:rPr sz="2000" spc="-20" dirty="0">
                <a:latin typeface="Tahoma"/>
                <a:cs typeface="Tahoma"/>
              </a:rPr>
              <a:t>CSDL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Arial"/>
              <a:buChar char="•"/>
            </a:pPr>
            <a:endParaRPr sz="2900">
              <a:latin typeface="Tahoma"/>
              <a:cs typeface="Tahoma"/>
            </a:endParaRPr>
          </a:p>
          <a:p>
            <a:pPr marL="355600" marR="6985" indent="-343535" algn="just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Mức</a:t>
            </a:r>
            <a:r>
              <a:rPr sz="2800" spc="19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vật</a:t>
            </a:r>
            <a:r>
              <a:rPr sz="2800" spc="19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lý</a:t>
            </a:r>
            <a:r>
              <a:rPr sz="2800" spc="19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/</a:t>
            </a:r>
            <a:r>
              <a:rPr sz="2800" spc="20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trong</a:t>
            </a:r>
            <a:r>
              <a:rPr sz="2800" spc="2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(Physic/</a:t>
            </a:r>
            <a:r>
              <a:rPr sz="2800" spc="2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Internal</a:t>
            </a:r>
            <a:r>
              <a:rPr sz="2800" spc="2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6FC0"/>
                </a:solidFill>
                <a:latin typeface="Tahoma"/>
                <a:cs typeface="Tahoma"/>
              </a:rPr>
              <a:t>level)</a:t>
            </a:r>
            <a:r>
              <a:rPr sz="2800" dirty="0">
                <a:latin typeface="Tahoma"/>
                <a:cs typeface="Tahoma"/>
              </a:rPr>
              <a:t>:</a:t>
            </a:r>
            <a:r>
              <a:rPr sz="2800" spc="18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là</a:t>
            </a:r>
            <a:r>
              <a:rPr sz="2000" spc="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mức</a:t>
            </a:r>
            <a:r>
              <a:rPr sz="2000" spc="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tổ</a:t>
            </a:r>
            <a:r>
              <a:rPr sz="2000" spc="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chức</a:t>
            </a:r>
            <a:r>
              <a:rPr sz="2000" spc="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vật</a:t>
            </a:r>
            <a:r>
              <a:rPr sz="2000" spc="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lý</a:t>
            </a:r>
            <a:r>
              <a:rPr sz="2000" spc="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của</a:t>
            </a:r>
            <a:r>
              <a:rPr sz="2000" spc="6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dữ </a:t>
            </a:r>
            <a:r>
              <a:rPr sz="2000" dirty="0">
                <a:latin typeface="Tahoma"/>
                <a:cs typeface="Tahoma"/>
              </a:rPr>
              <a:t>liệu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trong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CSDL,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đây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là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góc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nhìn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của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người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phát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triển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CSDL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8492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65563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Ví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dụ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về</a:t>
            </a:r>
            <a:r>
              <a:rPr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3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mức</a:t>
            </a:r>
            <a:r>
              <a:rPr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nhìn</a:t>
            </a:r>
            <a:r>
              <a:rPr b="0" spc="-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về</a:t>
            </a:r>
            <a:r>
              <a:rPr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7983" y="1216152"/>
            <a:ext cx="8281416" cy="518464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49199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Kiến</a:t>
            </a:r>
            <a:r>
              <a:rPr sz="36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trúc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của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HQT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42461"/>
            <a:ext cx="10532745" cy="31242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Độc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lập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dữ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liệu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Độc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lập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logic</a:t>
            </a:r>
            <a:endParaRPr sz="24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2000" dirty="0">
                <a:latin typeface="Tahoma"/>
                <a:cs typeface="Tahoma"/>
              </a:rPr>
              <a:t>Khả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năng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thay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đổi</a:t>
            </a:r>
            <a:r>
              <a:rPr sz="20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lược</a:t>
            </a:r>
            <a:r>
              <a:rPr sz="20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đồ</a:t>
            </a:r>
            <a:r>
              <a:rPr sz="20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quan</a:t>
            </a:r>
            <a:r>
              <a:rPr sz="2000" spc="-4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niệm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(VD:</a:t>
            </a:r>
            <a:r>
              <a:rPr sz="20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Thêm/xóa</a:t>
            </a:r>
            <a:r>
              <a:rPr sz="2000" spc="-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thực</a:t>
            </a:r>
            <a:r>
              <a:rPr sz="20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thể)</a:t>
            </a:r>
            <a:r>
              <a:rPr sz="20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mà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không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thay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đổi</a:t>
            </a:r>
            <a:endParaRPr sz="2000">
              <a:latin typeface="Tahoma"/>
              <a:cs typeface="Tahoma"/>
            </a:endParaRPr>
          </a:p>
          <a:p>
            <a:pPr marL="1155700">
              <a:lnSpc>
                <a:spcPct val="100000"/>
              </a:lnSpc>
            </a:pPr>
            <a:r>
              <a:rPr sz="2000" dirty="0">
                <a:latin typeface="Tahoma"/>
                <a:cs typeface="Tahoma"/>
              </a:rPr>
              <a:t>lược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đồ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ngoài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hoặc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phải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viết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lại các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chương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trình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ứng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dụng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Độc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lập vật </a:t>
            </a:r>
            <a:r>
              <a:rPr sz="2400" spc="-25" dirty="0">
                <a:latin typeface="Tahoma"/>
                <a:cs typeface="Tahoma"/>
              </a:rPr>
              <a:t>lý</a:t>
            </a:r>
            <a:endParaRPr sz="24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2000" dirty="0">
                <a:latin typeface="Tahoma"/>
                <a:cs typeface="Tahoma"/>
              </a:rPr>
              <a:t>Khả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năng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thay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đổi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lược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đồ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trong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(VD:</a:t>
            </a:r>
            <a:r>
              <a:rPr sz="20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thay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đổi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cách</a:t>
            </a:r>
            <a:r>
              <a:rPr sz="20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thức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lưu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trữ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dữ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liệu)</a:t>
            </a:r>
            <a:r>
              <a:rPr sz="2000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mà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không</a:t>
            </a:r>
            <a:endParaRPr sz="2000">
              <a:latin typeface="Tahoma"/>
              <a:cs typeface="Tahoma"/>
            </a:endParaRPr>
          </a:p>
          <a:p>
            <a:pPr marL="1155700">
              <a:lnSpc>
                <a:spcPct val="100000"/>
              </a:lnSpc>
            </a:pPr>
            <a:r>
              <a:rPr sz="2000" dirty="0">
                <a:latin typeface="Tahoma"/>
                <a:cs typeface="Tahoma"/>
              </a:rPr>
              <a:t>làm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thay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đổi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lược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đồ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quan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niệm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5458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Kiến</a:t>
            </a:r>
            <a:r>
              <a:rPr b="0" spc="-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trúc</a:t>
            </a:r>
            <a:r>
              <a:rPr b="0" spc="-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của</a:t>
            </a:r>
            <a:r>
              <a:rPr b="0" spc="-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HQT</a:t>
            </a:r>
            <a:r>
              <a:rPr b="0" spc="-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124443" y="1772437"/>
            <a:ext cx="1309370" cy="547370"/>
            <a:chOff x="8124443" y="1772437"/>
            <a:chExt cx="1309370" cy="5473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4443" y="1772437"/>
              <a:ext cx="1309116" cy="5470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0163" y="1866938"/>
              <a:ext cx="1214615" cy="4007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1687" y="1799843"/>
              <a:ext cx="1219200" cy="4572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171688" y="1799844"/>
            <a:ext cx="1219200" cy="457200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1045"/>
              </a:spcBef>
            </a:pPr>
            <a:r>
              <a:rPr sz="1200" spc="-10" dirty="0">
                <a:solidFill>
                  <a:srgbClr val="77923B"/>
                </a:solidFill>
                <a:latin typeface="Arial"/>
                <a:cs typeface="Arial"/>
              </a:rPr>
              <a:t>DDL</a:t>
            </a:r>
            <a:r>
              <a:rPr sz="1200" spc="-55" dirty="0">
                <a:solidFill>
                  <a:srgbClr val="77923B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77923B"/>
                </a:solidFill>
                <a:latin typeface="Arial"/>
                <a:cs typeface="Arial"/>
              </a:rPr>
              <a:t>Compiler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6952" y="1772437"/>
            <a:ext cx="1332230" cy="547370"/>
            <a:chOff x="3806952" y="1772437"/>
            <a:chExt cx="1332230" cy="54737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7244" y="1772437"/>
              <a:ext cx="1232903" cy="5470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6952" y="1866938"/>
              <a:ext cx="1331976" cy="40077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4488" y="1799843"/>
              <a:ext cx="1143000" cy="4572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904488" y="1799844"/>
            <a:ext cx="1143000" cy="45720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45"/>
              </a:spcBef>
            </a:pPr>
            <a:r>
              <a:rPr sz="1200" dirty="0">
                <a:solidFill>
                  <a:srgbClr val="006FC0"/>
                </a:solidFill>
                <a:latin typeface="Arial"/>
                <a:cs typeface="Arial"/>
              </a:rPr>
              <a:t>Query</a:t>
            </a:r>
            <a:r>
              <a:rPr sz="1200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Compiler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90844" y="1772437"/>
            <a:ext cx="1233170" cy="586740"/>
            <a:chOff x="5990844" y="1772437"/>
            <a:chExt cx="1233170" cy="58674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0844" y="1772437"/>
              <a:ext cx="1232903" cy="54709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9424" y="1775485"/>
              <a:ext cx="1094231" cy="5836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8088" y="1799843"/>
              <a:ext cx="1143000" cy="4572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038088" y="1799844"/>
            <a:ext cx="1143000" cy="45720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70510" marR="185420" indent="-114300">
              <a:lnSpc>
                <a:spcPct val="100000"/>
              </a:lnSpc>
              <a:spcBef>
                <a:spcPts val="330"/>
              </a:spcBef>
            </a:pP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Transaction Manager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57244" y="2686837"/>
            <a:ext cx="1233170" cy="586740"/>
            <a:chOff x="3857244" y="2686837"/>
            <a:chExt cx="1233170" cy="58674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7244" y="2686837"/>
              <a:ext cx="1232903" cy="5470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5260" y="2689885"/>
              <a:ext cx="973836" cy="5836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4488" y="2714243"/>
              <a:ext cx="1143000" cy="4572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904488" y="2714244"/>
            <a:ext cx="1143000" cy="45720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R="33020" algn="ctr">
              <a:lnSpc>
                <a:spcPct val="100000"/>
              </a:lnSpc>
              <a:spcBef>
                <a:spcPts val="330"/>
              </a:spcBef>
            </a:pP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Execution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Engine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90844" y="2686837"/>
            <a:ext cx="1233170" cy="586740"/>
            <a:chOff x="5990844" y="2686837"/>
            <a:chExt cx="1233170" cy="58674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0844" y="2686837"/>
              <a:ext cx="1232903" cy="5470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1240" y="2689885"/>
              <a:ext cx="989088" cy="5836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8088" y="2714243"/>
              <a:ext cx="1143000" cy="4572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38088" y="2714243"/>
              <a:ext cx="1143000" cy="457200"/>
            </a:xfrm>
            <a:custGeom>
              <a:avLst/>
              <a:gdLst/>
              <a:ahLst/>
              <a:cxnLst/>
              <a:rect l="l" t="t" r="r" b="b"/>
              <a:pathLst>
                <a:path w="1143000" h="457200">
                  <a:moveTo>
                    <a:pt x="0" y="457200"/>
                  </a:moveTo>
                  <a:lnTo>
                    <a:pt x="1143000" y="457200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234176" y="2743022"/>
            <a:ext cx="711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FC0"/>
                </a:solidFill>
                <a:latin typeface="Arial"/>
                <a:cs typeface="Arial"/>
              </a:rPr>
              <a:t>Logging</a:t>
            </a:r>
            <a:r>
              <a:rPr sz="1200" spc="-6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endParaRPr sz="1200">
              <a:latin typeface="Arial"/>
              <a:cs typeface="Arial"/>
            </a:endParaRPr>
          </a:p>
          <a:p>
            <a:pPr marL="55244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Recovery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118347" y="2686837"/>
            <a:ext cx="1167765" cy="586740"/>
            <a:chOff x="8118347" y="2686837"/>
            <a:chExt cx="1167765" cy="586740"/>
          </a:xfrm>
        </p:grpSpPr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24443" y="2686837"/>
              <a:ext cx="1156716" cy="5470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8347" y="2689885"/>
              <a:ext cx="1167371" cy="5836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71687" y="2714243"/>
              <a:ext cx="1066800" cy="4572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171687" y="2714243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0" y="457200"/>
                  </a:moveTo>
                  <a:lnTo>
                    <a:pt x="1066800" y="457200"/>
                  </a:lnTo>
                  <a:lnTo>
                    <a:pt x="10668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171688" y="2714244"/>
            <a:ext cx="1066800" cy="4572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R="28575" algn="ctr">
              <a:lnSpc>
                <a:spcPct val="100000"/>
              </a:lnSpc>
              <a:spcBef>
                <a:spcPts val="330"/>
              </a:spcBef>
            </a:pPr>
            <a:r>
              <a:rPr sz="1200" spc="-10" dirty="0">
                <a:solidFill>
                  <a:srgbClr val="30859C"/>
                </a:solidFill>
                <a:latin typeface="Arial"/>
                <a:cs typeface="Arial"/>
              </a:rPr>
              <a:t>Concurrency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10" dirty="0">
                <a:solidFill>
                  <a:srgbClr val="30859C"/>
                </a:solidFill>
                <a:latin typeface="Arial"/>
                <a:cs typeface="Arial"/>
              </a:rPr>
              <a:t>Control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774947" y="3601237"/>
            <a:ext cx="1397635" cy="586740"/>
            <a:chOff x="3774947" y="3601237"/>
            <a:chExt cx="1397635" cy="586740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7243" y="3601237"/>
              <a:ext cx="1232903" cy="5470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4947" y="3604285"/>
              <a:ext cx="1397508" cy="58366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4487" y="3628644"/>
              <a:ext cx="1143000" cy="4572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904487" y="3628644"/>
              <a:ext cx="1143000" cy="457200"/>
            </a:xfrm>
            <a:custGeom>
              <a:avLst/>
              <a:gdLst/>
              <a:ahLst/>
              <a:cxnLst/>
              <a:rect l="l" t="t" r="r" b="b"/>
              <a:pathLst>
                <a:path w="1143000" h="457200">
                  <a:moveTo>
                    <a:pt x="0" y="457199"/>
                  </a:moveTo>
                  <a:lnTo>
                    <a:pt x="1143000" y="457199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897248" y="3657980"/>
            <a:ext cx="1159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Index/File/ </a:t>
            </a:r>
            <a:r>
              <a:rPr sz="1200" dirty="0">
                <a:solidFill>
                  <a:srgbClr val="006FC0"/>
                </a:solidFill>
                <a:latin typeface="Arial"/>
                <a:cs typeface="Arial"/>
              </a:rPr>
              <a:t>Record</a:t>
            </a:r>
            <a:r>
              <a:rPr sz="1200" spc="-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Manager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857244" y="5430011"/>
            <a:ext cx="1233170" cy="586740"/>
            <a:chOff x="3857244" y="5430011"/>
            <a:chExt cx="1233170" cy="586740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7244" y="5430011"/>
              <a:ext cx="1232903" cy="5470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40124" y="5433059"/>
              <a:ext cx="865619" cy="58366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4488" y="5457443"/>
              <a:ext cx="1143000" cy="45720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904488" y="5457444"/>
            <a:ext cx="1143000" cy="45720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70510" marR="262255" indent="33020">
              <a:lnSpc>
                <a:spcPct val="100000"/>
              </a:lnSpc>
              <a:spcBef>
                <a:spcPts val="330"/>
              </a:spcBef>
            </a:pP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Storage Manager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085844" y="1342644"/>
            <a:ext cx="4721225" cy="5320665"/>
            <a:chOff x="4085844" y="1342644"/>
            <a:chExt cx="4721225" cy="5320665"/>
          </a:xfrm>
        </p:grpSpPr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85844" y="6115811"/>
              <a:ext cx="851928" cy="54709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90416" y="6239255"/>
              <a:ext cx="798588" cy="40077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33088" y="6143244"/>
              <a:ext cx="762000" cy="4572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133088" y="6143244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762000" y="57149"/>
                  </a:moveTo>
                  <a:lnTo>
                    <a:pt x="696936" y="89101"/>
                  </a:lnTo>
                  <a:lnTo>
                    <a:pt x="650414" y="97559"/>
                  </a:lnTo>
                  <a:lnTo>
                    <a:pt x="594028" y="104538"/>
                  </a:lnTo>
                  <a:lnTo>
                    <a:pt x="529310" y="109808"/>
                  </a:lnTo>
                  <a:lnTo>
                    <a:pt x="457790" y="113138"/>
                  </a:lnTo>
                  <a:lnTo>
                    <a:pt x="381000" y="114299"/>
                  </a:lnTo>
                  <a:lnTo>
                    <a:pt x="304209" y="113138"/>
                  </a:lnTo>
                  <a:lnTo>
                    <a:pt x="232689" y="109808"/>
                  </a:lnTo>
                  <a:lnTo>
                    <a:pt x="167971" y="104538"/>
                  </a:lnTo>
                  <a:lnTo>
                    <a:pt x="111585" y="97559"/>
                  </a:lnTo>
                  <a:lnTo>
                    <a:pt x="65063" y="89101"/>
                  </a:lnTo>
                  <a:lnTo>
                    <a:pt x="7739" y="68666"/>
                  </a:lnTo>
                  <a:lnTo>
                    <a:pt x="0" y="57149"/>
                  </a:lnTo>
                  <a:lnTo>
                    <a:pt x="7739" y="45633"/>
                  </a:lnTo>
                  <a:lnTo>
                    <a:pt x="65063" y="25198"/>
                  </a:lnTo>
                  <a:lnTo>
                    <a:pt x="111585" y="16740"/>
                  </a:lnTo>
                  <a:lnTo>
                    <a:pt x="167971" y="9761"/>
                  </a:lnTo>
                  <a:lnTo>
                    <a:pt x="232689" y="4491"/>
                  </a:lnTo>
                  <a:lnTo>
                    <a:pt x="304209" y="1161"/>
                  </a:lnTo>
                  <a:lnTo>
                    <a:pt x="381000" y="0"/>
                  </a:lnTo>
                  <a:lnTo>
                    <a:pt x="457790" y="1161"/>
                  </a:lnTo>
                  <a:lnTo>
                    <a:pt x="529310" y="4491"/>
                  </a:lnTo>
                  <a:lnTo>
                    <a:pt x="594028" y="9761"/>
                  </a:lnTo>
                  <a:lnTo>
                    <a:pt x="650414" y="16740"/>
                  </a:lnTo>
                  <a:lnTo>
                    <a:pt x="696936" y="25198"/>
                  </a:lnTo>
                  <a:lnTo>
                    <a:pt x="754260" y="45633"/>
                  </a:lnTo>
                  <a:lnTo>
                    <a:pt x="762000" y="57149"/>
                  </a:lnTo>
                  <a:close/>
                </a:path>
                <a:path w="762000" h="457200">
                  <a:moveTo>
                    <a:pt x="762000" y="57149"/>
                  </a:moveTo>
                  <a:lnTo>
                    <a:pt x="762000" y="400049"/>
                  </a:lnTo>
                  <a:lnTo>
                    <a:pt x="754260" y="411566"/>
                  </a:lnTo>
                  <a:lnTo>
                    <a:pt x="696936" y="432001"/>
                  </a:lnTo>
                  <a:lnTo>
                    <a:pt x="650414" y="440459"/>
                  </a:lnTo>
                  <a:lnTo>
                    <a:pt x="594028" y="447438"/>
                  </a:lnTo>
                  <a:lnTo>
                    <a:pt x="529310" y="452708"/>
                  </a:lnTo>
                  <a:lnTo>
                    <a:pt x="457790" y="456038"/>
                  </a:lnTo>
                  <a:lnTo>
                    <a:pt x="381000" y="457199"/>
                  </a:lnTo>
                  <a:lnTo>
                    <a:pt x="304209" y="456038"/>
                  </a:lnTo>
                  <a:lnTo>
                    <a:pt x="232689" y="452708"/>
                  </a:lnTo>
                  <a:lnTo>
                    <a:pt x="167971" y="447438"/>
                  </a:lnTo>
                  <a:lnTo>
                    <a:pt x="111585" y="440459"/>
                  </a:lnTo>
                  <a:lnTo>
                    <a:pt x="65063" y="432001"/>
                  </a:lnTo>
                  <a:lnTo>
                    <a:pt x="7739" y="411566"/>
                  </a:lnTo>
                  <a:lnTo>
                    <a:pt x="0" y="400049"/>
                  </a:lnTo>
                  <a:lnTo>
                    <a:pt x="0" y="57149"/>
                  </a:lnTo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88688" y="1342643"/>
              <a:ext cx="4318000" cy="4876800"/>
            </a:xfrm>
            <a:custGeom>
              <a:avLst/>
              <a:gdLst/>
              <a:ahLst/>
              <a:cxnLst/>
              <a:rect l="l" t="t" r="r" b="b"/>
              <a:pathLst>
                <a:path w="4318000" h="4876800">
                  <a:moveTo>
                    <a:pt x="50800" y="4622800"/>
                  </a:moveTo>
                  <a:lnTo>
                    <a:pt x="44450" y="4610100"/>
                  </a:lnTo>
                  <a:lnTo>
                    <a:pt x="25400" y="4572000"/>
                  </a:lnTo>
                  <a:lnTo>
                    <a:pt x="0" y="4622800"/>
                  </a:lnTo>
                  <a:lnTo>
                    <a:pt x="19050" y="4622800"/>
                  </a:lnTo>
                  <a:lnTo>
                    <a:pt x="19050" y="4826000"/>
                  </a:lnTo>
                  <a:lnTo>
                    <a:pt x="0" y="4826000"/>
                  </a:lnTo>
                  <a:lnTo>
                    <a:pt x="25400" y="4876800"/>
                  </a:lnTo>
                  <a:lnTo>
                    <a:pt x="44450" y="4838700"/>
                  </a:lnTo>
                  <a:lnTo>
                    <a:pt x="50800" y="4826000"/>
                  </a:lnTo>
                  <a:lnTo>
                    <a:pt x="31750" y="4826000"/>
                  </a:lnTo>
                  <a:lnTo>
                    <a:pt x="31750" y="4622800"/>
                  </a:lnTo>
                  <a:lnTo>
                    <a:pt x="50800" y="4622800"/>
                  </a:lnTo>
                  <a:close/>
                </a:path>
                <a:path w="4318000" h="4876800">
                  <a:moveTo>
                    <a:pt x="50800" y="3708400"/>
                  </a:moveTo>
                  <a:lnTo>
                    <a:pt x="44450" y="3695700"/>
                  </a:lnTo>
                  <a:lnTo>
                    <a:pt x="25400" y="3657600"/>
                  </a:lnTo>
                  <a:lnTo>
                    <a:pt x="0" y="3708400"/>
                  </a:lnTo>
                  <a:lnTo>
                    <a:pt x="19050" y="3708400"/>
                  </a:lnTo>
                  <a:lnTo>
                    <a:pt x="19050" y="4064000"/>
                  </a:lnTo>
                  <a:lnTo>
                    <a:pt x="0" y="4064000"/>
                  </a:lnTo>
                  <a:lnTo>
                    <a:pt x="25400" y="4114800"/>
                  </a:lnTo>
                  <a:lnTo>
                    <a:pt x="44450" y="4076700"/>
                  </a:lnTo>
                  <a:lnTo>
                    <a:pt x="50800" y="4064000"/>
                  </a:lnTo>
                  <a:lnTo>
                    <a:pt x="31750" y="4064000"/>
                  </a:lnTo>
                  <a:lnTo>
                    <a:pt x="31750" y="3708400"/>
                  </a:lnTo>
                  <a:lnTo>
                    <a:pt x="50800" y="3708400"/>
                  </a:lnTo>
                  <a:close/>
                </a:path>
                <a:path w="4318000" h="4876800">
                  <a:moveTo>
                    <a:pt x="50800" y="2794000"/>
                  </a:moveTo>
                  <a:lnTo>
                    <a:pt x="44450" y="2781300"/>
                  </a:lnTo>
                  <a:lnTo>
                    <a:pt x="25400" y="2743200"/>
                  </a:lnTo>
                  <a:lnTo>
                    <a:pt x="0" y="2794000"/>
                  </a:lnTo>
                  <a:lnTo>
                    <a:pt x="19050" y="2794000"/>
                  </a:lnTo>
                  <a:lnTo>
                    <a:pt x="19050" y="3149600"/>
                  </a:lnTo>
                  <a:lnTo>
                    <a:pt x="0" y="3149600"/>
                  </a:lnTo>
                  <a:lnTo>
                    <a:pt x="25400" y="3200400"/>
                  </a:lnTo>
                  <a:lnTo>
                    <a:pt x="44450" y="3162300"/>
                  </a:lnTo>
                  <a:lnTo>
                    <a:pt x="50800" y="3149600"/>
                  </a:lnTo>
                  <a:lnTo>
                    <a:pt x="31750" y="3149600"/>
                  </a:lnTo>
                  <a:lnTo>
                    <a:pt x="31750" y="2794000"/>
                  </a:lnTo>
                  <a:lnTo>
                    <a:pt x="50800" y="2794000"/>
                  </a:lnTo>
                  <a:close/>
                </a:path>
                <a:path w="4318000" h="4876800">
                  <a:moveTo>
                    <a:pt x="50800" y="1879600"/>
                  </a:moveTo>
                  <a:lnTo>
                    <a:pt x="44450" y="1866900"/>
                  </a:lnTo>
                  <a:lnTo>
                    <a:pt x="25400" y="1828800"/>
                  </a:lnTo>
                  <a:lnTo>
                    <a:pt x="0" y="1879600"/>
                  </a:lnTo>
                  <a:lnTo>
                    <a:pt x="19050" y="1879600"/>
                  </a:lnTo>
                  <a:lnTo>
                    <a:pt x="19050" y="2235212"/>
                  </a:lnTo>
                  <a:lnTo>
                    <a:pt x="0" y="2235212"/>
                  </a:lnTo>
                  <a:lnTo>
                    <a:pt x="25400" y="2286000"/>
                  </a:lnTo>
                  <a:lnTo>
                    <a:pt x="44450" y="2247912"/>
                  </a:lnTo>
                  <a:lnTo>
                    <a:pt x="50800" y="2235212"/>
                  </a:lnTo>
                  <a:lnTo>
                    <a:pt x="31750" y="2235212"/>
                  </a:lnTo>
                  <a:lnTo>
                    <a:pt x="31750" y="1879600"/>
                  </a:lnTo>
                  <a:lnTo>
                    <a:pt x="50800" y="1879600"/>
                  </a:lnTo>
                  <a:close/>
                </a:path>
                <a:path w="4318000" h="4876800">
                  <a:moveTo>
                    <a:pt x="50800" y="1320800"/>
                  </a:moveTo>
                  <a:lnTo>
                    <a:pt x="31750" y="1320800"/>
                  </a:lnTo>
                  <a:lnTo>
                    <a:pt x="31750" y="914400"/>
                  </a:lnTo>
                  <a:lnTo>
                    <a:pt x="19050" y="914400"/>
                  </a:lnTo>
                  <a:lnTo>
                    <a:pt x="19050" y="1320800"/>
                  </a:lnTo>
                  <a:lnTo>
                    <a:pt x="0" y="1320800"/>
                  </a:lnTo>
                  <a:lnTo>
                    <a:pt x="25400" y="1371600"/>
                  </a:lnTo>
                  <a:lnTo>
                    <a:pt x="44450" y="1333500"/>
                  </a:lnTo>
                  <a:lnTo>
                    <a:pt x="50800" y="1320800"/>
                  </a:lnTo>
                  <a:close/>
                </a:path>
                <a:path w="4318000" h="4876800">
                  <a:moveTo>
                    <a:pt x="1549400" y="1600200"/>
                  </a:moveTo>
                  <a:lnTo>
                    <a:pt x="1536700" y="1593850"/>
                  </a:lnTo>
                  <a:lnTo>
                    <a:pt x="1498600" y="1574800"/>
                  </a:lnTo>
                  <a:lnTo>
                    <a:pt x="1498600" y="1593850"/>
                  </a:lnTo>
                  <a:lnTo>
                    <a:pt x="558800" y="1593850"/>
                  </a:lnTo>
                  <a:lnTo>
                    <a:pt x="558800" y="1606550"/>
                  </a:lnTo>
                  <a:lnTo>
                    <a:pt x="1498600" y="1606550"/>
                  </a:lnTo>
                  <a:lnTo>
                    <a:pt x="1498600" y="1625600"/>
                  </a:lnTo>
                  <a:lnTo>
                    <a:pt x="1536700" y="1606550"/>
                  </a:lnTo>
                  <a:lnTo>
                    <a:pt x="1549400" y="1600200"/>
                  </a:lnTo>
                  <a:close/>
                </a:path>
                <a:path w="4318000" h="4876800">
                  <a:moveTo>
                    <a:pt x="2078875" y="454253"/>
                  </a:moveTo>
                  <a:lnTo>
                    <a:pt x="2037461" y="423037"/>
                  </a:lnTo>
                  <a:lnTo>
                    <a:pt x="2033993" y="441693"/>
                  </a:lnTo>
                  <a:lnTo>
                    <a:pt x="26543" y="69977"/>
                  </a:lnTo>
                  <a:lnTo>
                    <a:pt x="25400" y="76200"/>
                  </a:lnTo>
                  <a:lnTo>
                    <a:pt x="19050" y="76200"/>
                  </a:lnTo>
                  <a:lnTo>
                    <a:pt x="19050" y="406400"/>
                  </a:lnTo>
                  <a:lnTo>
                    <a:pt x="0" y="406400"/>
                  </a:lnTo>
                  <a:lnTo>
                    <a:pt x="25400" y="457200"/>
                  </a:lnTo>
                  <a:lnTo>
                    <a:pt x="44450" y="419100"/>
                  </a:lnTo>
                  <a:lnTo>
                    <a:pt x="50800" y="406400"/>
                  </a:lnTo>
                  <a:lnTo>
                    <a:pt x="31750" y="406400"/>
                  </a:lnTo>
                  <a:lnTo>
                    <a:pt x="31750" y="83820"/>
                  </a:lnTo>
                  <a:lnTo>
                    <a:pt x="2031657" y="454253"/>
                  </a:lnTo>
                  <a:lnTo>
                    <a:pt x="2044611" y="454253"/>
                  </a:lnTo>
                  <a:lnTo>
                    <a:pt x="2078875" y="454253"/>
                  </a:lnTo>
                  <a:close/>
                </a:path>
                <a:path w="4318000" h="4876800">
                  <a:moveTo>
                    <a:pt x="2082800" y="457200"/>
                  </a:moveTo>
                  <a:lnTo>
                    <a:pt x="2081949" y="456565"/>
                  </a:lnTo>
                  <a:lnTo>
                    <a:pt x="2044192" y="456565"/>
                  </a:lnTo>
                  <a:lnTo>
                    <a:pt x="2031225" y="456565"/>
                  </a:lnTo>
                  <a:lnTo>
                    <a:pt x="2028190" y="472948"/>
                  </a:lnTo>
                  <a:lnTo>
                    <a:pt x="2082800" y="457200"/>
                  </a:lnTo>
                  <a:close/>
                </a:path>
                <a:path w="4318000" h="4876800">
                  <a:moveTo>
                    <a:pt x="4293235" y="920750"/>
                  </a:moveTo>
                  <a:lnTo>
                    <a:pt x="4291965" y="908050"/>
                  </a:lnTo>
                  <a:lnTo>
                    <a:pt x="2165350" y="1135900"/>
                  </a:lnTo>
                  <a:lnTo>
                    <a:pt x="2165350" y="914400"/>
                  </a:lnTo>
                  <a:lnTo>
                    <a:pt x="2152650" y="914400"/>
                  </a:lnTo>
                  <a:lnTo>
                    <a:pt x="2152650" y="1137259"/>
                  </a:lnTo>
                  <a:lnTo>
                    <a:pt x="75184" y="1359839"/>
                  </a:lnTo>
                  <a:lnTo>
                    <a:pt x="73152" y="1340993"/>
                  </a:lnTo>
                  <a:lnTo>
                    <a:pt x="25400" y="1371600"/>
                  </a:lnTo>
                  <a:lnTo>
                    <a:pt x="78613" y="1391412"/>
                  </a:lnTo>
                  <a:lnTo>
                    <a:pt x="76708" y="1373886"/>
                  </a:lnTo>
                  <a:lnTo>
                    <a:pt x="76555" y="1372527"/>
                  </a:lnTo>
                  <a:lnTo>
                    <a:pt x="2152650" y="1150099"/>
                  </a:lnTo>
                  <a:lnTo>
                    <a:pt x="2152650" y="1320800"/>
                  </a:lnTo>
                  <a:lnTo>
                    <a:pt x="2133600" y="1320800"/>
                  </a:lnTo>
                  <a:lnTo>
                    <a:pt x="2159000" y="1371600"/>
                  </a:lnTo>
                  <a:lnTo>
                    <a:pt x="2178050" y="1333500"/>
                  </a:lnTo>
                  <a:lnTo>
                    <a:pt x="2184400" y="1320800"/>
                  </a:lnTo>
                  <a:lnTo>
                    <a:pt x="2165350" y="1320800"/>
                  </a:lnTo>
                  <a:lnTo>
                    <a:pt x="2165350" y="1148740"/>
                  </a:lnTo>
                  <a:lnTo>
                    <a:pt x="4293235" y="920750"/>
                  </a:lnTo>
                  <a:close/>
                </a:path>
                <a:path w="4318000" h="4876800">
                  <a:moveTo>
                    <a:pt x="4318000" y="406400"/>
                  </a:moveTo>
                  <a:lnTo>
                    <a:pt x="4298950" y="406400"/>
                  </a:lnTo>
                  <a:lnTo>
                    <a:pt x="4298950" y="0"/>
                  </a:lnTo>
                  <a:lnTo>
                    <a:pt x="4286250" y="0"/>
                  </a:lnTo>
                  <a:lnTo>
                    <a:pt x="4286250" y="406400"/>
                  </a:lnTo>
                  <a:lnTo>
                    <a:pt x="4267200" y="406400"/>
                  </a:lnTo>
                  <a:lnTo>
                    <a:pt x="4292600" y="457200"/>
                  </a:lnTo>
                  <a:lnTo>
                    <a:pt x="4311650" y="419100"/>
                  </a:lnTo>
                  <a:lnTo>
                    <a:pt x="43180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67044" y="4515637"/>
              <a:ext cx="1156716" cy="54709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69736" y="4610137"/>
              <a:ext cx="748258" cy="40077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14288" y="4543044"/>
              <a:ext cx="1066800" cy="4572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114288" y="4543044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0" y="457199"/>
                  </a:moveTo>
                  <a:lnTo>
                    <a:pt x="1066800" y="457199"/>
                  </a:lnTo>
                  <a:lnTo>
                    <a:pt x="1066800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6114288" y="4543044"/>
            <a:ext cx="1066800" cy="4572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050"/>
              </a:spcBef>
            </a:pPr>
            <a:r>
              <a:rPr sz="1200" spc="-10" dirty="0">
                <a:solidFill>
                  <a:srgbClr val="6F2F9F"/>
                </a:solidFill>
                <a:latin typeface="Arial"/>
                <a:cs typeface="Arial"/>
              </a:rPr>
              <a:t>Buffers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047488" y="3171444"/>
            <a:ext cx="4234180" cy="1625600"/>
            <a:chOff x="5047488" y="3171444"/>
            <a:chExt cx="4234180" cy="1625600"/>
          </a:xfrm>
        </p:grpSpPr>
        <p:sp>
          <p:nvSpPr>
            <p:cNvPr id="62" name="object 62"/>
            <p:cNvSpPr/>
            <p:nvPr/>
          </p:nvSpPr>
          <p:spPr>
            <a:xfrm>
              <a:off x="5047488" y="3171443"/>
              <a:ext cx="1625600" cy="1625600"/>
            </a:xfrm>
            <a:custGeom>
              <a:avLst/>
              <a:gdLst/>
              <a:ahLst/>
              <a:cxnLst/>
              <a:rect l="l" t="t" r="r" b="b"/>
              <a:pathLst>
                <a:path w="1625600" h="1625600">
                  <a:moveTo>
                    <a:pt x="1066800" y="1600200"/>
                  </a:moveTo>
                  <a:lnTo>
                    <a:pt x="1054100" y="1593850"/>
                  </a:lnTo>
                  <a:lnTo>
                    <a:pt x="1016000" y="1574800"/>
                  </a:lnTo>
                  <a:lnTo>
                    <a:pt x="1016000" y="1593850"/>
                  </a:lnTo>
                  <a:lnTo>
                    <a:pt x="50800" y="1593850"/>
                  </a:lnTo>
                  <a:lnTo>
                    <a:pt x="50800" y="1574800"/>
                  </a:lnTo>
                  <a:lnTo>
                    <a:pt x="0" y="1600200"/>
                  </a:lnTo>
                  <a:lnTo>
                    <a:pt x="50800" y="1625600"/>
                  </a:lnTo>
                  <a:lnTo>
                    <a:pt x="50800" y="1606550"/>
                  </a:lnTo>
                  <a:lnTo>
                    <a:pt x="1016000" y="1606550"/>
                  </a:lnTo>
                  <a:lnTo>
                    <a:pt x="1016000" y="1625600"/>
                  </a:lnTo>
                  <a:lnTo>
                    <a:pt x="1054100" y="1606550"/>
                  </a:lnTo>
                  <a:lnTo>
                    <a:pt x="1066800" y="1600200"/>
                  </a:lnTo>
                  <a:close/>
                </a:path>
                <a:path w="1625600" h="1625600">
                  <a:moveTo>
                    <a:pt x="1606550" y="1305179"/>
                  </a:moveTo>
                  <a:lnTo>
                    <a:pt x="1603756" y="1302385"/>
                  </a:lnTo>
                  <a:lnTo>
                    <a:pt x="1596631" y="1302385"/>
                  </a:lnTo>
                  <a:lnTo>
                    <a:pt x="1593850" y="1305179"/>
                  </a:lnTo>
                  <a:lnTo>
                    <a:pt x="1593850" y="1312291"/>
                  </a:lnTo>
                  <a:lnTo>
                    <a:pt x="1596631" y="1315085"/>
                  </a:lnTo>
                  <a:lnTo>
                    <a:pt x="1603756" y="1315085"/>
                  </a:lnTo>
                  <a:lnTo>
                    <a:pt x="1606550" y="1312291"/>
                  </a:lnTo>
                  <a:lnTo>
                    <a:pt x="1606550" y="1305179"/>
                  </a:lnTo>
                  <a:close/>
                </a:path>
                <a:path w="1625600" h="1625600">
                  <a:moveTo>
                    <a:pt x="1606550" y="1279779"/>
                  </a:moveTo>
                  <a:lnTo>
                    <a:pt x="1603756" y="1276985"/>
                  </a:lnTo>
                  <a:lnTo>
                    <a:pt x="1596631" y="1276985"/>
                  </a:lnTo>
                  <a:lnTo>
                    <a:pt x="1593850" y="1279779"/>
                  </a:lnTo>
                  <a:lnTo>
                    <a:pt x="1593850" y="1286891"/>
                  </a:lnTo>
                  <a:lnTo>
                    <a:pt x="1596631" y="1289685"/>
                  </a:lnTo>
                  <a:lnTo>
                    <a:pt x="1603756" y="1289685"/>
                  </a:lnTo>
                  <a:lnTo>
                    <a:pt x="1606550" y="1286891"/>
                  </a:lnTo>
                  <a:lnTo>
                    <a:pt x="1606550" y="1279779"/>
                  </a:lnTo>
                  <a:close/>
                </a:path>
                <a:path w="1625600" h="1625600">
                  <a:moveTo>
                    <a:pt x="1606550" y="1254379"/>
                  </a:moveTo>
                  <a:lnTo>
                    <a:pt x="1603756" y="1251585"/>
                  </a:lnTo>
                  <a:lnTo>
                    <a:pt x="1596631" y="1251585"/>
                  </a:lnTo>
                  <a:lnTo>
                    <a:pt x="1593850" y="1254379"/>
                  </a:lnTo>
                  <a:lnTo>
                    <a:pt x="1593850" y="1261364"/>
                  </a:lnTo>
                  <a:lnTo>
                    <a:pt x="1596631" y="1264285"/>
                  </a:lnTo>
                  <a:lnTo>
                    <a:pt x="1603756" y="1264285"/>
                  </a:lnTo>
                  <a:lnTo>
                    <a:pt x="1606550" y="1261364"/>
                  </a:lnTo>
                  <a:lnTo>
                    <a:pt x="1606550" y="1254379"/>
                  </a:lnTo>
                  <a:close/>
                </a:path>
                <a:path w="1625600" h="1625600">
                  <a:moveTo>
                    <a:pt x="1606550" y="1228979"/>
                  </a:moveTo>
                  <a:lnTo>
                    <a:pt x="1603756" y="1226185"/>
                  </a:lnTo>
                  <a:lnTo>
                    <a:pt x="1596631" y="1226185"/>
                  </a:lnTo>
                  <a:lnTo>
                    <a:pt x="1593850" y="1228979"/>
                  </a:lnTo>
                  <a:lnTo>
                    <a:pt x="1593850" y="1235964"/>
                  </a:lnTo>
                  <a:lnTo>
                    <a:pt x="1596631" y="1238885"/>
                  </a:lnTo>
                  <a:lnTo>
                    <a:pt x="1603756" y="1238885"/>
                  </a:lnTo>
                  <a:lnTo>
                    <a:pt x="1606550" y="1235964"/>
                  </a:lnTo>
                  <a:lnTo>
                    <a:pt x="1606550" y="1228979"/>
                  </a:lnTo>
                  <a:close/>
                </a:path>
                <a:path w="1625600" h="1625600">
                  <a:moveTo>
                    <a:pt x="1606550" y="1203579"/>
                  </a:moveTo>
                  <a:lnTo>
                    <a:pt x="1603756" y="1200785"/>
                  </a:lnTo>
                  <a:lnTo>
                    <a:pt x="1596631" y="1200785"/>
                  </a:lnTo>
                  <a:lnTo>
                    <a:pt x="1593850" y="1203579"/>
                  </a:lnTo>
                  <a:lnTo>
                    <a:pt x="1593850" y="1210564"/>
                  </a:lnTo>
                  <a:lnTo>
                    <a:pt x="1596631" y="1213485"/>
                  </a:lnTo>
                  <a:lnTo>
                    <a:pt x="1603756" y="1213485"/>
                  </a:lnTo>
                  <a:lnTo>
                    <a:pt x="1606550" y="1210564"/>
                  </a:lnTo>
                  <a:lnTo>
                    <a:pt x="1606550" y="1203579"/>
                  </a:lnTo>
                  <a:close/>
                </a:path>
                <a:path w="1625600" h="1625600">
                  <a:moveTo>
                    <a:pt x="1606550" y="1178179"/>
                  </a:moveTo>
                  <a:lnTo>
                    <a:pt x="1603756" y="1175258"/>
                  </a:lnTo>
                  <a:lnTo>
                    <a:pt x="1596631" y="1175258"/>
                  </a:lnTo>
                  <a:lnTo>
                    <a:pt x="1593850" y="1178179"/>
                  </a:lnTo>
                  <a:lnTo>
                    <a:pt x="1593850" y="1185164"/>
                  </a:lnTo>
                  <a:lnTo>
                    <a:pt x="1596631" y="1188085"/>
                  </a:lnTo>
                  <a:lnTo>
                    <a:pt x="1603756" y="1188085"/>
                  </a:lnTo>
                  <a:lnTo>
                    <a:pt x="1606550" y="1185164"/>
                  </a:lnTo>
                  <a:lnTo>
                    <a:pt x="1606550" y="1178179"/>
                  </a:lnTo>
                  <a:close/>
                </a:path>
                <a:path w="1625600" h="1625600">
                  <a:moveTo>
                    <a:pt x="1606550" y="1152779"/>
                  </a:moveTo>
                  <a:lnTo>
                    <a:pt x="1603756" y="1149858"/>
                  </a:lnTo>
                  <a:lnTo>
                    <a:pt x="1596631" y="1149858"/>
                  </a:lnTo>
                  <a:lnTo>
                    <a:pt x="1593850" y="1152779"/>
                  </a:lnTo>
                  <a:lnTo>
                    <a:pt x="1593850" y="1159764"/>
                  </a:lnTo>
                  <a:lnTo>
                    <a:pt x="1596631" y="1162558"/>
                  </a:lnTo>
                  <a:lnTo>
                    <a:pt x="1603756" y="1162558"/>
                  </a:lnTo>
                  <a:lnTo>
                    <a:pt x="1606550" y="1159764"/>
                  </a:lnTo>
                  <a:lnTo>
                    <a:pt x="1606550" y="1152779"/>
                  </a:lnTo>
                  <a:close/>
                </a:path>
                <a:path w="1625600" h="1625600">
                  <a:moveTo>
                    <a:pt x="1606550" y="1127379"/>
                  </a:moveTo>
                  <a:lnTo>
                    <a:pt x="1603756" y="1124458"/>
                  </a:lnTo>
                  <a:lnTo>
                    <a:pt x="1596631" y="1124458"/>
                  </a:lnTo>
                  <a:lnTo>
                    <a:pt x="1593850" y="1127379"/>
                  </a:lnTo>
                  <a:lnTo>
                    <a:pt x="1593850" y="1134364"/>
                  </a:lnTo>
                  <a:lnTo>
                    <a:pt x="1596631" y="1137158"/>
                  </a:lnTo>
                  <a:lnTo>
                    <a:pt x="1603756" y="1137158"/>
                  </a:lnTo>
                  <a:lnTo>
                    <a:pt x="1606550" y="1134364"/>
                  </a:lnTo>
                  <a:lnTo>
                    <a:pt x="1606550" y="1127379"/>
                  </a:lnTo>
                  <a:close/>
                </a:path>
                <a:path w="1625600" h="1625600">
                  <a:moveTo>
                    <a:pt x="1606550" y="1101979"/>
                  </a:moveTo>
                  <a:lnTo>
                    <a:pt x="1603756" y="1099058"/>
                  </a:lnTo>
                  <a:lnTo>
                    <a:pt x="1596631" y="1099058"/>
                  </a:lnTo>
                  <a:lnTo>
                    <a:pt x="1593850" y="1101979"/>
                  </a:lnTo>
                  <a:lnTo>
                    <a:pt x="1593850" y="1108964"/>
                  </a:lnTo>
                  <a:lnTo>
                    <a:pt x="1596631" y="1111758"/>
                  </a:lnTo>
                  <a:lnTo>
                    <a:pt x="1603756" y="1111758"/>
                  </a:lnTo>
                  <a:lnTo>
                    <a:pt x="1606550" y="1108964"/>
                  </a:lnTo>
                  <a:lnTo>
                    <a:pt x="1606550" y="1101979"/>
                  </a:lnTo>
                  <a:close/>
                </a:path>
                <a:path w="1625600" h="1625600">
                  <a:moveTo>
                    <a:pt x="1606550" y="1076452"/>
                  </a:moveTo>
                  <a:lnTo>
                    <a:pt x="1603756" y="1073658"/>
                  </a:lnTo>
                  <a:lnTo>
                    <a:pt x="1596631" y="1073658"/>
                  </a:lnTo>
                  <a:lnTo>
                    <a:pt x="1593850" y="1076452"/>
                  </a:lnTo>
                  <a:lnTo>
                    <a:pt x="1593850" y="1083564"/>
                  </a:lnTo>
                  <a:lnTo>
                    <a:pt x="1596631" y="1086358"/>
                  </a:lnTo>
                  <a:lnTo>
                    <a:pt x="1603756" y="1086358"/>
                  </a:lnTo>
                  <a:lnTo>
                    <a:pt x="1606550" y="1083564"/>
                  </a:lnTo>
                  <a:lnTo>
                    <a:pt x="1606550" y="1076452"/>
                  </a:lnTo>
                  <a:close/>
                </a:path>
                <a:path w="1625600" h="1625600">
                  <a:moveTo>
                    <a:pt x="1606550" y="1051052"/>
                  </a:moveTo>
                  <a:lnTo>
                    <a:pt x="1603756" y="1048258"/>
                  </a:lnTo>
                  <a:lnTo>
                    <a:pt x="1596631" y="1048258"/>
                  </a:lnTo>
                  <a:lnTo>
                    <a:pt x="1593850" y="1051052"/>
                  </a:lnTo>
                  <a:lnTo>
                    <a:pt x="1593850" y="1058164"/>
                  </a:lnTo>
                  <a:lnTo>
                    <a:pt x="1596631" y="1060958"/>
                  </a:lnTo>
                  <a:lnTo>
                    <a:pt x="1603756" y="1060958"/>
                  </a:lnTo>
                  <a:lnTo>
                    <a:pt x="1606550" y="1058164"/>
                  </a:lnTo>
                  <a:lnTo>
                    <a:pt x="1606550" y="1051052"/>
                  </a:lnTo>
                  <a:close/>
                </a:path>
                <a:path w="1625600" h="1625600">
                  <a:moveTo>
                    <a:pt x="1606550" y="1025652"/>
                  </a:moveTo>
                  <a:lnTo>
                    <a:pt x="1603756" y="1022858"/>
                  </a:lnTo>
                  <a:lnTo>
                    <a:pt x="1596631" y="1022858"/>
                  </a:lnTo>
                  <a:lnTo>
                    <a:pt x="1593850" y="1025652"/>
                  </a:lnTo>
                  <a:lnTo>
                    <a:pt x="1593850" y="1032764"/>
                  </a:lnTo>
                  <a:lnTo>
                    <a:pt x="1596631" y="1035558"/>
                  </a:lnTo>
                  <a:lnTo>
                    <a:pt x="1603756" y="1035558"/>
                  </a:lnTo>
                  <a:lnTo>
                    <a:pt x="1606550" y="1032764"/>
                  </a:lnTo>
                  <a:lnTo>
                    <a:pt x="1606550" y="1025652"/>
                  </a:lnTo>
                  <a:close/>
                </a:path>
                <a:path w="1625600" h="1625600">
                  <a:moveTo>
                    <a:pt x="1606550" y="1000252"/>
                  </a:moveTo>
                  <a:lnTo>
                    <a:pt x="1603756" y="997458"/>
                  </a:lnTo>
                  <a:lnTo>
                    <a:pt x="1596631" y="997458"/>
                  </a:lnTo>
                  <a:lnTo>
                    <a:pt x="1593850" y="1000252"/>
                  </a:lnTo>
                  <a:lnTo>
                    <a:pt x="1593850" y="1007237"/>
                  </a:lnTo>
                  <a:lnTo>
                    <a:pt x="1596631" y="1010158"/>
                  </a:lnTo>
                  <a:lnTo>
                    <a:pt x="1603756" y="1010158"/>
                  </a:lnTo>
                  <a:lnTo>
                    <a:pt x="1606550" y="1007237"/>
                  </a:lnTo>
                  <a:lnTo>
                    <a:pt x="1606550" y="1000252"/>
                  </a:lnTo>
                  <a:close/>
                </a:path>
                <a:path w="1625600" h="1625600">
                  <a:moveTo>
                    <a:pt x="1606550" y="974852"/>
                  </a:moveTo>
                  <a:lnTo>
                    <a:pt x="1603756" y="972058"/>
                  </a:lnTo>
                  <a:lnTo>
                    <a:pt x="1596631" y="972058"/>
                  </a:lnTo>
                  <a:lnTo>
                    <a:pt x="1593850" y="974852"/>
                  </a:lnTo>
                  <a:lnTo>
                    <a:pt x="1593850" y="981837"/>
                  </a:lnTo>
                  <a:lnTo>
                    <a:pt x="1596631" y="984758"/>
                  </a:lnTo>
                  <a:lnTo>
                    <a:pt x="1603756" y="984758"/>
                  </a:lnTo>
                  <a:lnTo>
                    <a:pt x="1606550" y="981837"/>
                  </a:lnTo>
                  <a:lnTo>
                    <a:pt x="1606550" y="974852"/>
                  </a:lnTo>
                  <a:close/>
                </a:path>
                <a:path w="1625600" h="1625600">
                  <a:moveTo>
                    <a:pt x="1606550" y="949452"/>
                  </a:moveTo>
                  <a:lnTo>
                    <a:pt x="1603756" y="946658"/>
                  </a:lnTo>
                  <a:lnTo>
                    <a:pt x="1596631" y="946658"/>
                  </a:lnTo>
                  <a:lnTo>
                    <a:pt x="1593850" y="949452"/>
                  </a:lnTo>
                  <a:lnTo>
                    <a:pt x="1593850" y="956437"/>
                  </a:lnTo>
                  <a:lnTo>
                    <a:pt x="1596631" y="959358"/>
                  </a:lnTo>
                  <a:lnTo>
                    <a:pt x="1603756" y="959358"/>
                  </a:lnTo>
                  <a:lnTo>
                    <a:pt x="1606550" y="956437"/>
                  </a:lnTo>
                  <a:lnTo>
                    <a:pt x="1606550" y="949452"/>
                  </a:lnTo>
                  <a:close/>
                </a:path>
                <a:path w="1625600" h="1625600">
                  <a:moveTo>
                    <a:pt x="1606550" y="924052"/>
                  </a:moveTo>
                  <a:lnTo>
                    <a:pt x="1603756" y="921131"/>
                  </a:lnTo>
                  <a:lnTo>
                    <a:pt x="1596631" y="921131"/>
                  </a:lnTo>
                  <a:lnTo>
                    <a:pt x="1593850" y="924052"/>
                  </a:lnTo>
                  <a:lnTo>
                    <a:pt x="1593850" y="931037"/>
                  </a:lnTo>
                  <a:lnTo>
                    <a:pt x="1596631" y="933958"/>
                  </a:lnTo>
                  <a:lnTo>
                    <a:pt x="1603756" y="933958"/>
                  </a:lnTo>
                  <a:lnTo>
                    <a:pt x="1606550" y="931037"/>
                  </a:lnTo>
                  <a:lnTo>
                    <a:pt x="1606550" y="924052"/>
                  </a:lnTo>
                  <a:close/>
                </a:path>
                <a:path w="1625600" h="1625600">
                  <a:moveTo>
                    <a:pt x="1606550" y="898652"/>
                  </a:moveTo>
                  <a:lnTo>
                    <a:pt x="1603756" y="895731"/>
                  </a:lnTo>
                  <a:lnTo>
                    <a:pt x="1596631" y="895731"/>
                  </a:lnTo>
                  <a:lnTo>
                    <a:pt x="1593850" y="898652"/>
                  </a:lnTo>
                  <a:lnTo>
                    <a:pt x="1593850" y="905637"/>
                  </a:lnTo>
                  <a:lnTo>
                    <a:pt x="1596631" y="908431"/>
                  </a:lnTo>
                  <a:lnTo>
                    <a:pt x="1603756" y="908431"/>
                  </a:lnTo>
                  <a:lnTo>
                    <a:pt x="1606550" y="905637"/>
                  </a:lnTo>
                  <a:lnTo>
                    <a:pt x="1606550" y="898652"/>
                  </a:lnTo>
                  <a:close/>
                </a:path>
                <a:path w="1625600" h="1625600">
                  <a:moveTo>
                    <a:pt x="1606550" y="873252"/>
                  </a:moveTo>
                  <a:lnTo>
                    <a:pt x="1603756" y="870331"/>
                  </a:lnTo>
                  <a:lnTo>
                    <a:pt x="1596631" y="870331"/>
                  </a:lnTo>
                  <a:lnTo>
                    <a:pt x="1593850" y="873252"/>
                  </a:lnTo>
                  <a:lnTo>
                    <a:pt x="1593850" y="880237"/>
                  </a:lnTo>
                  <a:lnTo>
                    <a:pt x="1596631" y="883031"/>
                  </a:lnTo>
                  <a:lnTo>
                    <a:pt x="1603756" y="883031"/>
                  </a:lnTo>
                  <a:lnTo>
                    <a:pt x="1606550" y="880237"/>
                  </a:lnTo>
                  <a:lnTo>
                    <a:pt x="1606550" y="873252"/>
                  </a:lnTo>
                  <a:close/>
                </a:path>
                <a:path w="1625600" h="1625600">
                  <a:moveTo>
                    <a:pt x="1606550" y="847852"/>
                  </a:moveTo>
                  <a:lnTo>
                    <a:pt x="1603756" y="844931"/>
                  </a:lnTo>
                  <a:lnTo>
                    <a:pt x="1596631" y="844931"/>
                  </a:lnTo>
                  <a:lnTo>
                    <a:pt x="1593850" y="847852"/>
                  </a:lnTo>
                  <a:lnTo>
                    <a:pt x="1593850" y="854837"/>
                  </a:lnTo>
                  <a:lnTo>
                    <a:pt x="1596631" y="857631"/>
                  </a:lnTo>
                  <a:lnTo>
                    <a:pt x="1603756" y="857631"/>
                  </a:lnTo>
                  <a:lnTo>
                    <a:pt x="1606550" y="854837"/>
                  </a:lnTo>
                  <a:lnTo>
                    <a:pt x="1606550" y="847852"/>
                  </a:lnTo>
                  <a:close/>
                </a:path>
                <a:path w="1625600" h="1625600">
                  <a:moveTo>
                    <a:pt x="1606550" y="822325"/>
                  </a:moveTo>
                  <a:lnTo>
                    <a:pt x="1603756" y="819531"/>
                  </a:lnTo>
                  <a:lnTo>
                    <a:pt x="1596631" y="819531"/>
                  </a:lnTo>
                  <a:lnTo>
                    <a:pt x="1593850" y="822325"/>
                  </a:lnTo>
                  <a:lnTo>
                    <a:pt x="1593850" y="829437"/>
                  </a:lnTo>
                  <a:lnTo>
                    <a:pt x="1596631" y="832231"/>
                  </a:lnTo>
                  <a:lnTo>
                    <a:pt x="1603756" y="832231"/>
                  </a:lnTo>
                  <a:lnTo>
                    <a:pt x="1606550" y="829437"/>
                  </a:lnTo>
                  <a:lnTo>
                    <a:pt x="1606550" y="822325"/>
                  </a:lnTo>
                  <a:close/>
                </a:path>
                <a:path w="1625600" h="1625600">
                  <a:moveTo>
                    <a:pt x="1606550" y="796925"/>
                  </a:moveTo>
                  <a:lnTo>
                    <a:pt x="1603756" y="794131"/>
                  </a:lnTo>
                  <a:lnTo>
                    <a:pt x="1596631" y="794131"/>
                  </a:lnTo>
                  <a:lnTo>
                    <a:pt x="1593850" y="796925"/>
                  </a:lnTo>
                  <a:lnTo>
                    <a:pt x="1593850" y="804037"/>
                  </a:lnTo>
                  <a:lnTo>
                    <a:pt x="1596631" y="806831"/>
                  </a:lnTo>
                  <a:lnTo>
                    <a:pt x="1603756" y="806831"/>
                  </a:lnTo>
                  <a:lnTo>
                    <a:pt x="1606550" y="804037"/>
                  </a:lnTo>
                  <a:lnTo>
                    <a:pt x="1606550" y="796925"/>
                  </a:lnTo>
                  <a:close/>
                </a:path>
                <a:path w="1625600" h="1625600">
                  <a:moveTo>
                    <a:pt x="1606550" y="771525"/>
                  </a:moveTo>
                  <a:lnTo>
                    <a:pt x="1603756" y="768731"/>
                  </a:lnTo>
                  <a:lnTo>
                    <a:pt x="1596631" y="768731"/>
                  </a:lnTo>
                  <a:lnTo>
                    <a:pt x="1593850" y="771525"/>
                  </a:lnTo>
                  <a:lnTo>
                    <a:pt x="1593850" y="778637"/>
                  </a:lnTo>
                  <a:lnTo>
                    <a:pt x="1596631" y="781431"/>
                  </a:lnTo>
                  <a:lnTo>
                    <a:pt x="1603756" y="781431"/>
                  </a:lnTo>
                  <a:lnTo>
                    <a:pt x="1606550" y="778637"/>
                  </a:lnTo>
                  <a:lnTo>
                    <a:pt x="1606550" y="771525"/>
                  </a:lnTo>
                  <a:close/>
                </a:path>
                <a:path w="1625600" h="1625600">
                  <a:moveTo>
                    <a:pt x="1606550" y="746125"/>
                  </a:moveTo>
                  <a:lnTo>
                    <a:pt x="1603756" y="743331"/>
                  </a:lnTo>
                  <a:lnTo>
                    <a:pt x="1596631" y="743331"/>
                  </a:lnTo>
                  <a:lnTo>
                    <a:pt x="1593850" y="746125"/>
                  </a:lnTo>
                  <a:lnTo>
                    <a:pt x="1593850" y="753110"/>
                  </a:lnTo>
                  <a:lnTo>
                    <a:pt x="1596631" y="756031"/>
                  </a:lnTo>
                  <a:lnTo>
                    <a:pt x="1603756" y="756031"/>
                  </a:lnTo>
                  <a:lnTo>
                    <a:pt x="1606550" y="753110"/>
                  </a:lnTo>
                  <a:lnTo>
                    <a:pt x="1606550" y="746125"/>
                  </a:lnTo>
                  <a:close/>
                </a:path>
                <a:path w="1625600" h="1625600">
                  <a:moveTo>
                    <a:pt x="1606550" y="720725"/>
                  </a:moveTo>
                  <a:lnTo>
                    <a:pt x="1603756" y="717931"/>
                  </a:lnTo>
                  <a:lnTo>
                    <a:pt x="1596631" y="717931"/>
                  </a:lnTo>
                  <a:lnTo>
                    <a:pt x="1593850" y="720725"/>
                  </a:lnTo>
                  <a:lnTo>
                    <a:pt x="1593850" y="727710"/>
                  </a:lnTo>
                  <a:lnTo>
                    <a:pt x="1596631" y="730631"/>
                  </a:lnTo>
                  <a:lnTo>
                    <a:pt x="1603756" y="730631"/>
                  </a:lnTo>
                  <a:lnTo>
                    <a:pt x="1606550" y="727710"/>
                  </a:lnTo>
                  <a:lnTo>
                    <a:pt x="1606550" y="720725"/>
                  </a:lnTo>
                  <a:close/>
                </a:path>
                <a:path w="1625600" h="1625600">
                  <a:moveTo>
                    <a:pt x="1606550" y="695325"/>
                  </a:moveTo>
                  <a:lnTo>
                    <a:pt x="1603756" y="692531"/>
                  </a:lnTo>
                  <a:lnTo>
                    <a:pt x="1596631" y="692531"/>
                  </a:lnTo>
                  <a:lnTo>
                    <a:pt x="1593850" y="695325"/>
                  </a:lnTo>
                  <a:lnTo>
                    <a:pt x="1593850" y="702310"/>
                  </a:lnTo>
                  <a:lnTo>
                    <a:pt x="1596631" y="705231"/>
                  </a:lnTo>
                  <a:lnTo>
                    <a:pt x="1603756" y="705231"/>
                  </a:lnTo>
                  <a:lnTo>
                    <a:pt x="1606550" y="702310"/>
                  </a:lnTo>
                  <a:lnTo>
                    <a:pt x="1606550" y="695325"/>
                  </a:lnTo>
                  <a:close/>
                </a:path>
                <a:path w="1625600" h="1625600">
                  <a:moveTo>
                    <a:pt x="1606550" y="669925"/>
                  </a:moveTo>
                  <a:lnTo>
                    <a:pt x="1603756" y="667004"/>
                  </a:lnTo>
                  <a:lnTo>
                    <a:pt x="1596631" y="667004"/>
                  </a:lnTo>
                  <a:lnTo>
                    <a:pt x="1593850" y="669925"/>
                  </a:lnTo>
                  <a:lnTo>
                    <a:pt x="1593850" y="676910"/>
                  </a:lnTo>
                  <a:lnTo>
                    <a:pt x="1596631" y="679831"/>
                  </a:lnTo>
                  <a:lnTo>
                    <a:pt x="1603756" y="679831"/>
                  </a:lnTo>
                  <a:lnTo>
                    <a:pt x="1606550" y="676910"/>
                  </a:lnTo>
                  <a:lnTo>
                    <a:pt x="1606550" y="669925"/>
                  </a:lnTo>
                  <a:close/>
                </a:path>
                <a:path w="1625600" h="1625600">
                  <a:moveTo>
                    <a:pt x="1606550" y="644525"/>
                  </a:moveTo>
                  <a:lnTo>
                    <a:pt x="1603756" y="641604"/>
                  </a:lnTo>
                  <a:lnTo>
                    <a:pt x="1596631" y="641604"/>
                  </a:lnTo>
                  <a:lnTo>
                    <a:pt x="1593850" y="644525"/>
                  </a:lnTo>
                  <a:lnTo>
                    <a:pt x="1593850" y="651510"/>
                  </a:lnTo>
                  <a:lnTo>
                    <a:pt x="1596631" y="654304"/>
                  </a:lnTo>
                  <a:lnTo>
                    <a:pt x="1603756" y="654304"/>
                  </a:lnTo>
                  <a:lnTo>
                    <a:pt x="1606550" y="651510"/>
                  </a:lnTo>
                  <a:lnTo>
                    <a:pt x="1606550" y="644525"/>
                  </a:lnTo>
                  <a:close/>
                </a:path>
                <a:path w="1625600" h="1625600">
                  <a:moveTo>
                    <a:pt x="1606550" y="619125"/>
                  </a:moveTo>
                  <a:lnTo>
                    <a:pt x="1603756" y="616204"/>
                  </a:lnTo>
                  <a:lnTo>
                    <a:pt x="1596631" y="616204"/>
                  </a:lnTo>
                  <a:lnTo>
                    <a:pt x="1593850" y="619125"/>
                  </a:lnTo>
                  <a:lnTo>
                    <a:pt x="1593850" y="626110"/>
                  </a:lnTo>
                  <a:lnTo>
                    <a:pt x="1596631" y="628904"/>
                  </a:lnTo>
                  <a:lnTo>
                    <a:pt x="1603756" y="628904"/>
                  </a:lnTo>
                  <a:lnTo>
                    <a:pt x="1606550" y="626110"/>
                  </a:lnTo>
                  <a:lnTo>
                    <a:pt x="1606550" y="619125"/>
                  </a:lnTo>
                  <a:close/>
                </a:path>
                <a:path w="1625600" h="1625600">
                  <a:moveTo>
                    <a:pt x="1606550" y="593725"/>
                  </a:moveTo>
                  <a:lnTo>
                    <a:pt x="1603756" y="590804"/>
                  </a:lnTo>
                  <a:lnTo>
                    <a:pt x="1596631" y="590804"/>
                  </a:lnTo>
                  <a:lnTo>
                    <a:pt x="1593850" y="593725"/>
                  </a:lnTo>
                  <a:lnTo>
                    <a:pt x="1593850" y="600710"/>
                  </a:lnTo>
                  <a:lnTo>
                    <a:pt x="1596631" y="603504"/>
                  </a:lnTo>
                  <a:lnTo>
                    <a:pt x="1603756" y="603504"/>
                  </a:lnTo>
                  <a:lnTo>
                    <a:pt x="1606550" y="600710"/>
                  </a:lnTo>
                  <a:lnTo>
                    <a:pt x="1606550" y="593725"/>
                  </a:lnTo>
                  <a:close/>
                </a:path>
                <a:path w="1625600" h="1625600">
                  <a:moveTo>
                    <a:pt x="1606550" y="568198"/>
                  </a:moveTo>
                  <a:lnTo>
                    <a:pt x="1603756" y="565404"/>
                  </a:lnTo>
                  <a:lnTo>
                    <a:pt x="1596631" y="565404"/>
                  </a:lnTo>
                  <a:lnTo>
                    <a:pt x="1593850" y="568198"/>
                  </a:lnTo>
                  <a:lnTo>
                    <a:pt x="1593850" y="575310"/>
                  </a:lnTo>
                  <a:lnTo>
                    <a:pt x="1596631" y="578104"/>
                  </a:lnTo>
                  <a:lnTo>
                    <a:pt x="1603756" y="578104"/>
                  </a:lnTo>
                  <a:lnTo>
                    <a:pt x="1606550" y="575310"/>
                  </a:lnTo>
                  <a:lnTo>
                    <a:pt x="1606550" y="568198"/>
                  </a:lnTo>
                  <a:close/>
                </a:path>
                <a:path w="1625600" h="1625600">
                  <a:moveTo>
                    <a:pt x="1606550" y="542798"/>
                  </a:moveTo>
                  <a:lnTo>
                    <a:pt x="1603756" y="540004"/>
                  </a:lnTo>
                  <a:lnTo>
                    <a:pt x="1596631" y="540004"/>
                  </a:lnTo>
                  <a:lnTo>
                    <a:pt x="1593850" y="542798"/>
                  </a:lnTo>
                  <a:lnTo>
                    <a:pt x="1593850" y="549910"/>
                  </a:lnTo>
                  <a:lnTo>
                    <a:pt x="1596631" y="552704"/>
                  </a:lnTo>
                  <a:lnTo>
                    <a:pt x="1603756" y="552704"/>
                  </a:lnTo>
                  <a:lnTo>
                    <a:pt x="1606550" y="549910"/>
                  </a:lnTo>
                  <a:lnTo>
                    <a:pt x="1606550" y="542798"/>
                  </a:lnTo>
                  <a:close/>
                </a:path>
                <a:path w="1625600" h="1625600">
                  <a:moveTo>
                    <a:pt x="1606550" y="517398"/>
                  </a:moveTo>
                  <a:lnTo>
                    <a:pt x="1603756" y="514604"/>
                  </a:lnTo>
                  <a:lnTo>
                    <a:pt x="1596631" y="514604"/>
                  </a:lnTo>
                  <a:lnTo>
                    <a:pt x="1593850" y="517398"/>
                  </a:lnTo>
                  <a:lnTo>
                    <a:pt x="1593850" y="524510"/>
                  </a:lnTo>
                  <a:lnTo>
                    <a:pt x="1596631" y="527304"/>
                  </a:lnTo>
                  <a:lnTo>
                    <a:pt x="1603756" y="527304"/>
                  </a:lnTo>
                  <a:lnTo>
                    <a:pt x="1606550" y="524510"/>
                  </a:lnTo>
                  <a:lnTo>
                    <a:pt x="1606550" y="517398"/>
                  </a:lnTo>
                  <a:close/>
                </a:path>
                <a:path w="1625600" h="1625600">
                  <a:moveTo>
                    <a:pt x="1606550" y="491998"/>
                  </a:moveTo>
                  <a:lnTo>
                    <a:pt x="1603756" y="489204"/>
                  </a:lnTo>
                  <a:lnTo>
                    <a:pt x="1596631" y="489204"/>
                  </a:lnTo>
                  <a:lnTo>
                    <a:pt x="1593850" y="491998"/>
                  </a:lnTo>
                  <a:lnTo>
                    <a:pt x="1593850" y="498983"/>
                  </a:lnTo>
                  <a:lnTo>
                    <a:pt x="1596631" y="501904"/>
                  </a:lnTo>
                  <a:lnTo>
                    <a:pt x="1603756" y="501904"/>
                  </a:lnTo>
                  <a:lnTo>
                    <a:pt x="1606550" y="498983"/>
                  </a:lnTo>
                  <a:lnTo>
                    <a:pt x="1606550" y="491998"/>
                  </a:lnTo>
                  <a:close/>
                </a:path>
                <a:path w="1625600" h="1625600">
                  <a:moveTo>
                    <a:pt x="1606550" y="466598"/>
                  </a:moveTo>
                  <a:lnTo>
                    <a:pt x="1603756" y="463804"/>
                  </a:lnTo>
                  <a:lnTo>
                    <a:pt x="1596631" y="463804"/>
                  </a:lnTo>
                  <a:lnTo>
                    <a:pt x="1593850" y="466598"/>
                  </a:lnTo>
                  <a:lnTo>
                    <a:pt x="1593850" y="473583"/>
                  </a:lnTo>
                  <a:lnTo>
                    <a:pt x="1596631" y="476504"/>
                  </a:lnTo>
                  <a:lnTo>
                    <a:pt x="1603756" y="476504"/>
                  </a:lnTo>
                  <a:lnTo>
                    <a:pt x="1606550" y="473583"/>
                  </a:lnTo>
                  <a:lnTo>
                    <a:pt x="1606550" y="466598"/>
                  </a:lnTo>
                  <a:close/>
                </a:path>
                <a:path w="1625600" h="1625600">
                  <a:moveTo>
                    <a:pt x="1606550" y="441198"/>
                  </a:moveTo>
                  <a:lnTo>
                    <a:pt x="1603756" y="438404"/>
                  </a:lnTo>
                  <a:lnTo>
                    <a:pt x="1596631" y="438404"/>
                  </a:lnTo>
                  <a:lnTo>
                    <a:pt x="1593850" y="441198"/>
                  </a:lnTo>
                  <a:lnTo>
                    <a:pt x="1593850" y="448183"/>
                  </a:lnTo>
                  <a:lnTo>
                    <a:pt x="1596631" y="451104"/>
                  </a:lnTo>
                  <a:lnTo>
                    <a:pt x="1603756" y="451104"/>
                  </a:lnTo>
                  <a:lnTo>
                    <a:pt x="1606550" y="448183"/>
                  </a:lnTo>
                  <a:lnTo>
                    <a:pt x="1606550" y="441198"/>
                  </a:lnTo>
                  <a:close/>
                </a:path>
                <a:path w="1625600" h="1625600">
                  <a:moveTo>
                    <a:pt x="1606550" y="415798"/>
                  </a:moveTo>
                  <a:lnTo>
                    <a:pt x="1603756" y="412889"/>
                  </a:lnTo>
                  <a:lnTo>
                    <a:pt x="1596631" y="412889"/>
                  </a:lnTo>
                  <a:lnTo>
                    <a:pt x="1593850" y="415798"/>
                  </a:lnTo>
                  <a:lnTo>
                    <a:pt x="1593850" y="422783"/>
                  </a:lnTo>
                  <a:lnTo>
                    <a:pt x="1596631" y="425704"/>
                  </a:lnTo>
                  <a:lnTo>
                    <a:pt x="1603756" y="425704"/>
                  </a:lnTo>
                  <a:lnTo>
                    <a:pt x="1606550" y="422783"/>
                  </a:lnTo>
                  <a:lnTo>
                    <a:pt x="1606550" y="415798"/>
                  </a:lnTo>
                  <a:close/>
                </a:path>
                <a:path w="1625600" h="1625600">
                  <a:moveTo>
                    <a:pt x="1606550" y="390398"/>
                  </a:moveTo>
                  <a:lnTo>
                    <a:pt x="1603756" y="387489"/>
                  </a:lnTo>
                  <a:lnTo>
                    <a:pt x="1596631" y="387489"/>
                  </a:lnTo>
                  <a:lnTo>
                    <a:pt x="1593850" y="390398"/>
                  </a:lnTo>
                  <a:lnTo>
                    <a:pt x="1593850" y="397383"/>
                  </a:lnTo>
                  <a:lnTo>
                    <a:pt x="1596631" y="400189"/>
                  </a:lnTo>
                  <a:lnTo>
                    <a:pt x="1603756" y="400189"/>
                  </a:lnTo>
                  <a:lnTo>
                    <a:pt x="1606550" y="397383"/>
                  </a:lnTo>
                  <a:lnTo>
                    <a:pt x="1606550" y="390398"/>
                  </a:lnTo>
                  <a:close/>
                </a:path>
                <a:path w="1625600" h="1625600">
                  <a:moveTo>
                    <a:pt x="1606550" y="364998"/>
                  </a:moveTo>
                  <a:lnTo>
                    <a:pt x="1603756" y="362089"/>
                  </a:lnTo>
                  <a:lnTo>
                    <a:pt x="1596631" y="362089"/>
                  </a:lnTo>
                  <a:lnTo>
                    <a:pt x="1593850" y="364998"/>
                  </a:lnTo>
                  <a:lnTo>
                    <a:pt x="1593850" y="371983"/>
                  </a:lnTo>
                  <a:lnTo>
                    <a:pt x="1596631" y="374789"/>
                  </a:lnTo>
                  <a:lnTo>
                    <a:pt x="1603756" y="374789"/>
                  </a:lnTo>
                  <a:lnTo>
                    <a:pt x="1606550" y="371983"/>
                  </a:lnTo>
                  <a:lnTo>
                    <a:pt x="1606550" y="364998"/>
                  </a:lnTo>
                  <a:close/>
                </a:path>
                <a:path w="1625600" h="1625600">
                  <a:moveTo>
                    <a:pt x="1606550" y="339598"/>
                  </a:moveTo>
                  <a:lnTo>
                    <a:pt x="1603756" y="336677"/>
                  </a:lnTo>
                  <a:lnTo>
                    <a:pt x="1596631" y="336677"/>
                  </a:lnTo>
                  <a:lnTo>
                    <a:pt x="1593850" y="339598"/>
                  </a:lnTo>
                  <a:lnTo>
                    <a:pt x="1593850" y="346583"/>
                  </a:lnTo>
                  <a:lnTo>
                    <a:pt x="1596631" y="349377"/>
                  </a:lnTo>
                  <a:lnTo>
                    <a:pt x="1603756" y="349377"/>
                  </a:lnTo>
                  <a:lnTo>
                    <a:pt x="1606550" y="346583"/>
                  </a:lnTo>
                  <a:lnTo>
                    <a:pt x="1606550" y="339598"/>
                  </a:lnTo>
                  <a:close/>
                </a:path>
                <a:path w="1625600" h="1625600">
                  <a:moveTo>
                    <a:pt x="1606550" y="314071"/>
                  </a:moveTo>
                  <a:lnTo>
                    <a:pt x="1603756" y="311277"/>
                  </a:lnTo>
                  <a:lnTo>
                    <a:pt x="1596631" y="311277"/>
                  </a:lnTo>
                  <a:lnTo>
                    <a:pt x="1593850" y="314071"/>
                  </a:lnTo>
                  <a:lnTo>
                    <a:pt x="1593850" y="321183"/>
                  </a:lnTo>
                  <a:lnTo>
                    <a:pt x="1596631" y="323977"/>
                  </a:lnTo>
                  <a:lnTo>
                    <a:pt x="1603756" y="323977"/>
                  </a:lnTo>
                  <a:lnTo>
                    <a:pt x="1606550" y="321183"/>
                  </a:lnTo>
                  <a:lnTo>
                    <a:pt x="1606550" y="314071"/>
                  </a:lnTo>
                  <a:close/>
                </a:path>
                <a:path w="1625600" h="1625600">
                  <a:moveTo>
                    <a:pt x="1606550" y="288671"/>
                  </a:moveTo>
                  <a:lnTo>
                    <a:pt x="1603756" y="285877"/>
                  </a:lnTo>
                  <a:lnTo>
                    <a:pt x="1596631" y="285877"/>
                  </a:lnTo>
                  <a:lnTo>
                    <a:pt x="1593850" y="288671"/>
                  </a:lnTo>
                  <a:lnTo>
                    <a:pt x="1593850" y="295783"/>
                  </a:lnTo>
                  <a:lnTo>
                    <a:pt x="1596631" y="298577"/>
                  </a:lnTo>
                  <a:lnTo>
                    <a:pt x="1603756" y="298577"/>
                  </a:lnTo>
                  <a:lnTo>
                    <a:pt x="1606550" y="295783"/>
                  </a:lnTo>
                  <a:lnTo>
                    <a:pt x="1606550" y="288671"/>
                  </a:lnTo>
                  <a:close/>
                </a:path>
                <a:path w="1625600" h="1625600">
                  <a:moveTo>
                    <a:pt x="1606550" y="263271"/>
                  </a:moveTo>
                  <a:lnTo>
                    <a:pt x="1603756" y="260477"/>
                  </a:lnTo>
                  <a:lnTo>
                    <a:pt x="1596631" y="260477"/>
                  </a:lnTo>
                  <a:lnTo>
                    <a:pt x="1593850" y="263271"/>
                  </a:lnTo>
                  <a:lnTo>
                    <a:pt x="1593850" y="270383"/>
                  </a:lnTo>
                  <a:lnTo>
                    <a:pt x="1596631" y="273177"/>
                  </a:lnTo>
                  <a:lnTo>
                    <a:pt x="1603756" y="273177"/>
                  </a:lnTo>
                  <a:lnTo>
                    <a:pt x="1606550" y="270383"/>
                  </a:lnTo>
                  <a:lnTo>
                    <a:pt x="1606550" y="263271"/>
                  </a:lnTo>
                  <a:close/>
                </a:path>
                <a:path w="1625600" h="1625600">
                  <a:moveTo>
                    <a:pt x="1606550" y="237871"/>
                  </a:moveTo>
                  <a:lnTo>
                    <a:pt x="1603756" y="235077"/>
                  </a:lnTo>
                  <a:lnTo>
                    <a:pt x="1596631" y="235077"/>
                  </a:lnTo>
                  <a:lnTo>
                    <a:pt x="1593850" y="237871"/>
                  </a:lnTo>
                  <a:lnTo>
                    <a:pt x="1593850" y="244856"/>
                  </a:lnTo>
                  <a:lnTo>
                    <a:pt x="1596631" y="247777"/>
                  </a:lnTo>
                  <a:lnTo>
                    <a:pt x="1603756" y="247777"/>
                  </a:lnTo>
                  <a:lnTo>
                    <a:pt x="1606550" y="244856"/>
                  </a:lnTo>
                  <a:lnTo>
                    <a:pt x="1606550" y="237871"/>
                  </a:lnTo>
                  <a:close/>
                </a:path>
                <a:path w="1625600" h="1625600">
                  <a:moveTo>
                    <a:pt x="1606550" y="212471"/>
                  </a:moveTo>
                  <a:lnTo>
                    <a:pt x="1603756" y="209677"/>
                  </a:lnTo>
                  <a:lnTo>
                    <a:pt x="1596631" y="209677"/>
                  </a:lnTo>
                  <a:lnTo>
                    <a:pt x="1593850" y="212471"/>
                  </a:lnTo>
                  <a:lnTo>
                    <a:pt x="1593850" y="219456"/>
                  </a:lnTo>
                  <a:lnTo>
                    <a:pt x="1596631" y="222377"/>
                  </a:lnTo>
                  <a:lnTo>
                    <a:pt x="1603756" y="222377"/>
                  </a:lnTo>
                  <a:lnTo>
                    <a:pt x="1606550" y="219456"/>
                  </a:lnTo>
                  <a:lnTo>
                    <a:pt x="1606550" y="212471"/>
                  </a:lnTo>
                  <a:close/>
                </a:path>
                <a:path w="1625600" h="1625600">
                  <a:moveTo>
                    <a:pt x="1606550" y="187071"/>
                  </a:moveTo>
                  <a:lnTo>
                    <a:pt x="1603756" y="184277"/>
                  </a:lnTo>
                  <a:lnTo>
                    <a:pt x="1596631" y="184277"/>
                  </a:lnTo>
                  <a:lnTo>
                    <a:pt x="1593850" y="187071"/>
                  </a:lnTo>
                  <a:lnTo>
                    <a:pt x="1593850" y="194056"/>
                  </a:lnTo>
                  <a:lnTo>
                    <a:pt x="1596631" y="196977"/>
                  </a:lnTo>
                  <a:lnTo>
                    <a:pt x="1603756" y="196977"/>
                  </a:lnTo>
                  <a:lnTo>
                    <a:pt x="1606550" y="194056"/>
                  </a:lnTo>
                  <a:lnTo>
                    <a:pt x="1606550" y="187071"/>
                  </a:lnTo>
                  <a:close/>
                </a:path>
                <a:path w="1625600" h="1625600">
                  <a:moveTo>
                    <a:pt x="1606550" y="161671"/>
                  </a:moveTo>
                  <a:lnTo>
                    <a:pt x="1603756" y="158750"/>
                  </a:lnTo>
                  <a:lnTo>
                    <a:pt x="1596631" y="158750"/>
                  </a:lnTo>
                  <a:lnTo>
                    <a:pt x="1593850" y="161671"/>
                  </a:lnTo>
                  <a:lnTo>
                    <a:pt x="1593850" y="168656"/>
                  </a:lnTo>
                  <a:lnTo>
                    <a:pt x="1596631" y="171577"/>
                  </a:lnTo>
                  <a:lnTo>
                    <a:pt x="1603756" y="171577"/>
                  </a:lnTo>
                  <a:lnTo>
                    <a:pt x="1606550" y="168656"/>
                  </a:lnTo>
                  <a:lnTo>
                    <a:pt x="1606550" y="161671"/>
                  </a:lnTo>
                  <a:close/>
                </a:path>
                <a:path w="1625600" h="1625600">
                  <a:moveTo>
                    <a:pt x="1606550" y="136271"/>
                  </a:moveTo>
                  <a:lnTo>
                    <a:pt x="1603756" y="133350"/>
                  </a:lnTo>
                  <a:lnTo>
                    <a:pt x="1596631" y="133350"/>
                  </a:lnTo>
                  <a:lnTo>
                    <a:pt x="1593850" y="136271"/>
                  </a:lnTo>
                  <a:lnTo>
                    <a:pt x="1593850" y="143256"/>
                  </a:lnTo>
                  <a:lnTo>
                    <a:pt x="1596631" y="146050"/>
                  </a:lnTo>
                  <a:lnTo>
                    <a:pt x="1603756" y="146050"/>
                  </a:lnTo>
                  <a:lnTo>
                    <a:pt x="1606550" y="143256"/>
                  </a:lnTo>
                  <a:lnTo>
                    <a:pt x="1606550" y="136271"/>
                  </a:lnTo>
                  <a:close/>
                </a:path>
                <a:path w="1625600" h="1625600">
                  <a:moveTo>
                    <a:pt x="1606550" y="110871"/>
                  </a:moveTo>
                  <a:lnTo>
                    <a:pt x="1603756" y="107950"/>
                  </a:lnTo>
                  <a:lnTo>
                    <a:pt x="1596631" y="107950"/>
                  </a:lnTo>
                  <a:lnTo>
                    <a:pt x="1593850" y="110871"/>
                  </a:lnTo>
                  <a:lnTo>
                    <a:pt x="1593850" y="117856"/>
                  </a:lnTo>
                  <a:lnTo>
                    <a:pt x="1596631" y="120650"/>
                  </a:lnTo>
                  <a:lnTo>
                    <a:pt x="1603756" y="120650"/>
                  </a:lnTo>
                  <a:lnTo>
                    <a:pt x="1606550" y="117856"/>
                  </a:lnTo>
                  <a:lnTo>
                    <a:pt x="1606550" y="110871"/>
                  </a:lnTo>
                  <a:close/>
                </a:path>
                <a:path w="1625600" h="1625600">
                  <a:moveTo>
                    <a:pt x="1606550" y="85471"/>
                  </a:moveTo>
                  <a:lnTo>
                    <a:pt x="1603756" y="82550"/>
                  </a:lnTo>
                  <a:lnTo>
                    <a:pt x="1596631" y="82550"/>
                  </a:lnTo>
                  <a:lnTo>
                    <a:pt x="1593850" y="85471"/>
                  </a:lnTo>
                  <a:lnTo>
                    <a:pt x="1593850" y="92456"/>
                  </a:lnTo>
                  <a:lnTo>
                    <a:pt x="1596631" y="95250"/>
                  </a:lnTo>
                  <a:lnTo>
                    <a:pt x="1603756" y="95250"/>
                  </a:lnTo>
                  <a:lnTo>
                    <a:pt x="1606550" y="92456"/>
                  </a:lnTo>
                  <a:lnTo>
                    <a:pt x="1606550" y="85471"/>
                  </a:lnTo>
                  <a:close/>
                </a:path>
                <a:path w="1625600" h="1625600">
                  <a:moveTo>
                    <a:pt x="1606550" y="59944"/>
                  </a:moveTo>
                  <a:lnTo>
                    <a:pt x="1603756" y="57150"/>
                  </a:lnTo>
                  <a:lnTo>
                    <a:pt x="1596631" y="57150"/>
                  </a:lnTo>
                  <a:lnTo>
                    <a:pt x="1593850" y="59944"/>
                  </a:lnTo>
                  <a:lnTo>
                    <a:pt x="1593850" y="67056"/>
                  </a:lnTo>
                  <a:lnTo>
                    <a:pt x="1596631" y="69850"/>
                  </a:lnTo>
                  <a:lnTo>
                    <a:pt x="1603756" y="69850"/>
                  </a:lnTo>
                  <a:lnTo>
                    <a:pt x="1606550" y="67056"/>
                  </a:lnTo>
                  <a:lnTo>
                    <a:pt x="1606550" y="59944"/>
                  </a:lnTo>
                  <a:close/>
                </a:path>
                <a:path w="1625600" h="1625600">
                  <a:moveTo>
                    <a:pt x="1625600" y="1320800"/>
                  </a:moveTo>
                  <a:lnTo>
                    <a:pt x="1574800" y="1320800"/>
                  </a:lnTo>
                  <a:lnTo>
                    <a:pt x="1600200" y="1371600"/>
                  </a:lnTo>
                  <a:lnTo>
                    <a:pt x="1625600" y="1320800"/>
                  </a:lnTo>
                  <a:close/>
                </a:path>
                <a:path w="1625600" h="1625600">
                  <a:moveTo>
                    <a:pt x="1625600" y="50800"/>
                  </a:moveTo>
                  <a:lnTo>
                    <a:pt x="1622425" y="44450"/>
                  </a:lnTo>
                  <a:lnTo>
                    <a:pt x="1616075" y="31750"/>
                  </a:lnTo>
                  <a:lnTo>
                    <a:pt x="1600200" y="0"/>
                  </a:lnTo>
                  <a:lnTo>
                    <a:pt x="1574800" y="50800"/>
                  </a:lnTo>
                  <a:lnTo>
                    <a:pt x="1625600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24444" y="3753637"/>
              <a:ext cx="1156716" cy="54709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05216" y="3848138"/>
              <a:ext cx="992124" cy="40077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71688" y="3781044"/>
              <a:ext cx="1066800" cy="4572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171688" y="3781044"/>
              <a:ext cx="1066800" cy="457200"/>
            </a:xfrm>
            <a:custGeom>
              <a:avLst/>
              <a:gdLst/>
              <a:ahLst/>
              <a:cxnLst/>
              <a:rect l="l" t="t" r="r" b="b"/>
              <a:pathLst>
                <a:path w="1066800" h="457200">
                  <a:moveTo>
                    <a:pt x="0" y="457199"/>
                  </a:moveTo>
                  <a:lnTo>
                    <a:pt x="1066800" y="457199"/>
                  </a:lnTo>
                  <a:lnTo>
                    <a:pt x="1066800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8171688" y="3781044"/>
            <a:ext cx="1066800" cy="45720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50"/>
              </a:spcBef>
            </a:pPr>
            <a:r>
              <a:rPr sz="1200" dirty="0">
                <a:solidFill>
                  <a:srgbClr val="6F2F9F"/>
                </a:solidFill>
                <a:latin typeface="Arial"/>
                <a:cs typeface="Arial"/>
              </a:rPr>
              <a:t>Lock</a:t>
            </a:r>
            <a:r>
              <a:rPr sz="1200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6F2F9F"/>
                </a:solidFill>
                <a:latin typeface="Arial"/>
                <a:cs typeface="Arial"/>
              </a:rPr>
              <a:t>Table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4126738" y="2250820"/>
            <a:ext cx="5736590" cy="4356100"/>
            <a:chOff x="4126738" y="2250820"/>
            <a:chExt cx="5736590" cy="4356100"/>
          </a:xfrm>
        </p:grpSpPr>
        <p:sp>
          <p:nvSpPr>
            <p:cNvPr id="69" name="object 69"/>
            <p:cNvSpPr/>
            <p:nvPr/>
          </p:nvSpPr>
          <p:spPr>
            <a:xfrm>
              <a:off x="4818888" y="2250820"/>
              <a:ext cx="5044440" cy="3063875"/>
            </a:xfrm>
            <a:custGeom>
              <a:avLst/>
              <a:gdLst/>
              <a:ahLst/>
              <a:cxnLst/>
              <a:rect l="l" t="t" r="r" b="b"/>
              <a:pathLst>
                <a:path w="5044440" h="3063875">
                  <a:moveTo>
                    <a:pt x="56261" y="928624"/>
                  </a:moveTo>
                  <a:lnTo>
                    <a:pt x="0" y="920623"/>
                  </a:lnTo>
                  <a:lnTo>
                    <a:pt x="27432" y="970407"/>
                  </a:lnTo>
                  <a:lnTo>
                    <a:pt x="38290" y="954659"/>
                  </a:lnTo>
                  <a:lnTo>
                    <a:pt x="45466" y="944245"/>
                  </a:lnTo>
                  <a:lnTo>
                    <a:pt x="50469" y="937006"/>
                  </a:lnTo>
                  <a:lnTo>
                    <a:pt x="56261" y="928624"/>
                  </a:lnTo>
                  <a:close/>
                </a:path>
                <a:path w="5044440" h="3063875">
                  <a:moveTo>
                    <a:pt x="66421" y="958850"/>
                  </a:moveTo>
                  <a:lnTo>
                    <a:pt x="62357" y="955929"/>
                  </a:lnTo>
                  <a:lnTo>
                    <a:pt x="55880" y="951484"/>
                  </a:lnTo>
                  <a:lnTo>
                    <a:pt x="48641" y="961898"/>
                  </a:lnTo>
                  <a:lnTo>
                    <a:pt x="58928" y="969137"/>
                  </a:lnTo>
                  <a:lnTo>
                    <a:pt x="66421" y="958850"/>
                  </a:lnTo>
                  <a:close/>
                </a:path>
                <a:path w="5044440" h="3063875">
                  <a:moveTo>
                    <a:pt x="86868" y="973836"/>
                  </a:moveTo>
                  <a:lnTo>
                    <a:pt x="76708" y="966343"/>
                  </a:lnTo>
                  <a:lnTo>
                    <a:pt x="69215" y="976630"/>
                  </a:lnTo>
                  <a:lnTo>
                    <a:pt x="79502" y="984123"/>
                  </a:lnTo>
                  <a:lnTo>
                    <a:pt x="86868" y="973836"/>
                  </a:lnTo>
                  <a:close/>
                </a:path>
                <a:path w="5044440" h="3063875">
                  <a:moveTo>
                    <a:pt x="107442" y="988695"/>
                  </a:moveTo>
                  <a:lnTo>
                    <a:pt x="97155" y="981202"/>
                  </a:lnTo>
                  <a:lnTo>
                    <a:pt x="89789" y="991489"/>
                  </a:lnTo>
                  <a:lnTo>
                    <a:pt x="100076" y="998982"/>
                  </a:lnTo>
                  <a:lnTo>
                    <a:pt x="107442" y="988695"/>
                  </a:lnTo>
                  <a:close/>
                </a:path>
                <a:path w="5044440" h="3063875">
                  <a:moveTo>
                    <a:pt x="128016" y="1003935"/>
                  </a:moveTo>
                  <a:lnTo>
                    <a:pt x="119888" y="997712"/>
                  </a:lnTo>
                  <a:lnTo>
                    <a:pt x="117729" y="996188"/>
                  </a:lnTo>
                  <a:lnTo>
                    <a:pt x="110236" y="1006475"/>
                  </a:lnTo>
                  <a:lnTo>
                    <a:pt x="112395" y="1007999"/>
                  </a:lnTo>
                  <a:lnTo>
                    <a:pt x="120269" y="1013968"/>
                  </a:lnTo>
                  <a:lnTo>
                    <a:pt x="128016" y="1003935"/>
                  </a:lnTo>
                  <a:close/>
                </a:path>
                <a:path w="5044440" h="3063875">
                  <a:moveTo>
                    <a:pt x="148336" y="1019429"/>
                  </a:moveTo>
                  <a:lnTo>
                    <a:pt x="148209" y="1019302"/>
                  </a:lnTo>
                  <a:lnTo>
                    <a:pt x="138049" y="1011682"/>
                  </a:lnTo>
                  <a:lnTo>
                    <a:pt x="130429" y="1021715"/>
                  </a:lnTo>
                  <a:lnTo>
                    <a:pt x="140462" y="1029335"/>
                  </a:lnTo>
                  <a:lnTo>
                    <a:pt x="148336" y="1019429"/>
                  </a:lnTo>
                  <a:close/>
                </a:path>
                <a:path w="5044440" h="3063875">
                  <a:moveTo>
                    <a:pt x="168148" y="1035177"/>
                  </a:moveTo>
                  <a:lnTo>
                    <a:pt x="158242" y="1027303"/>
                  </a:lnTo>
                  <a:lnTo>
                    <a:pt x="150368" y="1037209"/>
                  </a:lnTo>
                  <a:lnTo>
                    <a:pt x="160274" y="1045083"/>
                  </a:lnTo>
                  <a:lnTo>
                    <a:pt x="168148" y="1035177"/>
                  </a:lnTo>
                  <a:close/>
                </a:path>
                <a:path w="5044440" h="3063875">
                  <a:moveTo>
                    <a:pt x="187960" y="1051306"/>
                  </a:moveTo>
                  <a:lnTo>
                    <a:pt x="178181" y="1043178"/>
                  </a:lnTo>
                  <a:lnTo>
                    <a:pt x="170180" y="1052957"/>
                  </a:lnTo>
                  <a:lnTo>
                    <a:pt x="179959" y="1061085"/>
                  </a:lnTo>
                  <a:lnTo>
                    <a:pt x="187960" y="1051306"/>
                  </a:lnTo>
                  <a:close/>
                </a:path>
                <a:path w="5044440" h="3063875">
                  <a:moveTo>
                    <a:pt x="207645" y="1067689"/>
                  </a:moveTo>
                  <a:lnTo>
                    <a:pt x="203581" y="1064260"/>
                  </a:lnTo>
                  <a:lnTo>
                    <a:pt x="197739" y="1059434"/>
                  </a:lnTo>
                  <a:lnTo>
                    <a:pt x="189738" y="1069213"/>
                  </a:lnTo>
                  <a:lnTo>
                    <a:pt x="195453" y="1074039"/>
                  </a:lnTo>
                  <a:lnTo>
                    <a:pt x="199263" y="1077341"/>
                  </a:lnTo>
                  <a:lnTo>
                    <a:pt x="207645" y="1067689"/>
                  </a:lnTo>
                  <a:close/>
                </a:path>
                <a:path w="5044440" h="3063875">
                  <a:moveTo>
                    <a:pt x="226822" y="1084326"/>
                  </a:moveTo>
                  <a:lnTo>
                    <a:pt x="217170" y="1076071"/>
                  </a:lnTo>
                  <a:lnTo>
                    <a:pt x="208915" y="1085596"/>
                  </a:lnTo>
                  <a:lnTo>
                    <a:pt x="218440" y="1093978"/>
                  </a:lnTo>
                  <a:lnTo>
                    <a:pt x="226822" y="1084326"/>
                  </a:lnTo>
                  <a:close/>
                </a:path>
                <a:path w="5044440" h="3063875">
                  <a:moveTo>
                    <a:pt x="245745" y="1101471"/>
                  </a:moveTo>
                  <a:lnTo>
                    <a:pt x="236347" y="1092962"/>
                  </a:lnTo>
                  <a:lnTo>
                    <a:pt x="227838" y="1102233"/>
                  </a:lnTo>
                  <a:lnTo>
                    <a:pt x="237109" y="1110869"/>
                  </a:lnTo>
                  <a:lnTo>
                    <a:pt x="245745" y="1101471"/>
                  </a:lnTo>
                  <a:close/>
                </a:path>
                <a:path w="5044440" h="3063875">
                  <a:moveTo>
                    <a:pt x="264414" y="1118997"/>
                  </a:moveTo>
                  <a:lnTo>
                    <a:pt x="255143" y="1110107"/>
                  </a:lnTo>
                  <a:lnTo>
                    <a:pt x="246507" y="1119505"/>
                  </a:lnTo>
                  <a:lnTo>
                    <a:pt x="249301" y="1122045"/>
                  </a:lnTo>
                  <a:lnTo>
                    <a:pt x="255651" y="1128141"/>
                  </a:lnTo>
                  <a:lnTo>
                    <a:pt x="264414" y="1118997"/>
                  </a:lnTo>
                  <a:close/>
                </a:path>
                <a:path w="5044440" h="3063875">
                  <a:moveTo>
                    <a:pt x="264922" y="41783"/>
                  </a:moveTo>
                  <a:lnTo>
                    <a:pt x="260451" y="46342"/>
                  </a:lnTo>
                  <a:lnTo>
                    <a:pt x="264922" y="41783"/>
                  </a:lnTo>
                  <a:close/>
                </a:path>
                <a:path w="5044440" h="3063875">
                  <a:moveTo>
                    <a:pt x="282702" y="1136523"/>
                  </a:moveTo>
                  <a:lnTo>
                    <a:pt x="273558" y="1127760"/>
                  </a:lnTo>
                  <a:lnTo>
                    <a:pt x="264795" y="1136904"/>
                  </a:lnTo>
                  <a:lnTo>
                    <a:pt x="273939" y="1145667"/>
                  </a:lnTo>
                  <a:lnTo>
                    <a:pt x="282702" y="1136523"/>
                  </a:lnTo>
                  <a:close/>
                </a:path>
                <a:path w="5044440" h="3063875">
                  <a:moveTo>
                    <a:pt x="282702" y="23622"/>
                  </a:moveTo>
                  <a:lnTo>
                    <a:pt x="228600" y="6223"/>
                  </a:lnTo>
                  <a:lnTo>
                    <a:pt x="247142" y="59944"/>
                  </a:lnTo>
                  <a:lnTo>
                    <a:pt x="260451" y="46342"/>
                  </a:lnTo>
                  <a:lnTo>
                    <a:pt x="269367" y="37211"/>
                  </a:lnTo>
                  <a:lnTo>
                    <a:pt x="264922" y="41783"/>
                  </a:lnTo>
                  <a:lnTo>
                    <a:pt x="278091" y="28321"/>
                  </a:lnTo>
                  <a:lnTo>
                    <a:pt x="282702" y="23622"/>
                  </a:lnTo>
                  <a:close/>
                </a:path>
                <a:path w="5044440" h="3063875">
                  <a:moveTo>
                    <a:pt x="287528" y="54991"/>
                  </a:moveTo>
                  <a:lnTo>
                    <a:pt x="278384" y="46101"/>
                  </a:lnTo>
                  <a:lnTo>
                    <a:pt x="269494" y="55245"/>
                  </a:lnTo>
                  <a:lnTo>
                    <a:pt x="278638" y="64008"/>
                  </a:lnTo>
                  <a:lnTo>
                    <a:pt x="287528" y="54991"/>
                  </a:lnTo>
                  <a:close/>
                </a:path>
                <a:path w="5044440" h="3063875">
                  <a:moveTo>
                    <a:pt x="300609" y="1154811"/>
                  </a:moveTo>
                  <a:lnTo>
                    <a:pt x="291719" y="1145667"/>
                  </a:lnTo>
                  <a:lnTo>
                    <a:pt x="282702" y="1154557"/>
                  </a:lnTo>
                  <a:lnTo>
                    <a:pt x="291592" y="1163701"/>
                  </a:lnTo>
                  <a:lnTo>
                    <a:pt x="300609" y="1154811"/>
                  </a:lnTo>
                  <a:close/>
                </a:path>
                <a:path w="5044440" h="3063875">
                  <a:moveTo>
                    <a:pt x="305562" y="73025"/>
                  </a:moveTo>
                  <a:lnTo>
                    <a:pt x="296672" y="64008"/>
                  </a:lnTo>
                  <a:lnTo>
                    <a:pt x="287655" y="72898"/>
                  </a:lnTo>
                  <a:lnTo>
                    <a:pt x="296545" y="81915"/>
                  </a:lnTo>
                  <a:lnTo>
                    <a:pt x="305562" y="73025"/>
                  </a:lnTo>
                  <a:close/>
                </a:path>
                <a:path w="5044440" h="3063875">
                  <a:moveTo>
                    <a:pt x="318389" y="1173226"/>
                  </a:moveTo>
                  <a:lnTo>
                    <a:pt x="310769" y="1165098"/>
                  </a:lnTo>
                  <a:lnTo>
                    <a:pt x="309499" y="1163828"/>
                  </a:lnTo>
                  <a:lnTo>
                    <a:pt x="300482" y="1172718"/>
                  </a:lnTo>
                  <a:lnTo>
                    <a:pt x="301752" y="1173988"/>
                  </a:lnTo>
                  <a:lnTo>
                    <a:pt x="308991" y="1181862"/>
                  </a:lnTo>
                  <a:lnTo>
                    <a:pt x="318389" y="1173226"/>
                  </a:lnTo>
                  <a:close/>
                </a:path>
                <a:path w="5044440" h="3063875">
                  <a:moveTo>
                    <a:pt x="323469" y="91059"/>
                  </a:moveTo>
                  <a:lnTo>
                    <a:pt x="314452" y="82042"/>
                  </a:lnTo>
                  <a:lnTo>
                    <a:pt x="305435" y="90932"/>
                  </a:lnTo>
                  <a:lnTo>
                    <a:pt x="314452" y="99949"/>
                  </a:lnTo>
                  <a:lnTo>
                    <a:pt x="323469" y="91059"/>
                  </a:lnTo>
                  <a:close/>
                </a:path>
                <a:path w="5044440" h="3063875">
                  <a:moveTo>
                    <a:pt x="335534" y="1192022"/>
                  </a:moveTo>
                  <a:lnTo>
                    <a:pt x="326898" y="1182624"/>
                  </a:lnTo>
                  <a:lnTo>
                    <a:pt x="317627" y="1191260"/>
                  </a:lnTo>
                  <a:lnTo>
                    <a:pt x="326263" y="1200531"/>
                  </a:lnTo>
                  <a:lnTo>
                    <a:pt x="335534" y="1192022"/>
                  </a:lnTo>
                  <a:close/>
                </a:path>
                <a:path w="5044440" h="3063875">
                  <a:moveTo>
                    <a:pt x="341249" y="109347"/>
                  </a:moveTo>
                  <a:lnTo>
                    <a:pt x="332359" y="100203"/>
                  </a:lnTo>
                  <a:lnTo>
                    <a:pt x="323215" y="108966"/>
                  </a:lnTo>
                  <a:lnTo>
                    <a:pt x="331978" y="118110"/>
                  </a:lnTo>
                  <a:lnTo>
                    <a:pt x="341249" y="109347"/>
                  </a:lnTo>
                  <a:close/>
                </a:path>
                <a:path w="5044440" h="3063875">
                  <a:moveTo>
                    <a:pt x="352425" y="1211199"/>
                  </a:moveTo>
                  <a:lnTo>
                    <a:pt x="344043" y="1201674"/>
                  </a:lnTo>
                  <a:lnTo>
                    <a:pt x="334518" y="1209929"/>
                  </a:lnTo>
                  <a:lnTo>
                    <a:pt x="342773" y="1219581"/>
                  </a:lnTo>
                  <a:lnTo>
                    <a:pt x="352425" y="1211199"/>
                  </a:lnTo>
                  <a:close/>
                </a:path>
                <a:path w="5044440" h="3063875">
                  <a:moveTo>
                    <a:pt x="358902" y="127762"/>
                  </a:moveTo>
                  <a:lnTo>
                    <a:pt x="358394" y="127254"/>
                  </a:lnTo>
                  <a:lnTo>
                    <a:pt x="350012" y="118491"/>
                  </a:lnTo>
                  <a:lnTo>
                    <a:pt x="340868" y="127254"/>
                  </a:lnTo>
                  <a:lnTo>
                    <a:pt x="349250" y="136017"/>
                  </a:lnTo>
                  <a:lnTo>
                    <a:pt x="349504" y="136398"/>
                  </a:lnTo>
                  <a:lnTo>
                    <a:pt x="358902" y="127762"/>
                  </a:lnTo>
                  <a:close/>
                </a:path>
                <a:path w="5044440" h="3063875">
                  <a:moveTo>
                    <a:pt x="368935" y="1230757"/>
                  </a:moveTo>
                  <a:lnTo>
                    <a:pt x="362204" y="1222629"/>
                  </a:lnTo>
                  <a:lnTo>
                    <a:pt x="360680" y="1220851"/>
                  </a:lnTo>
                  <a:lnTo>
                    <a:pt x="351155" y="1229106"/>
                  </a:lnTo>
                  <a:lnTo>
                    <a:pt x="352679" y="1230884"/>
                  </a:lnTo>
                  <a:lnTo>
                    <a:pt x="359029" y="1238758"/>
                  </a:lnTo>
                  <a:lnTo>
                    <a:pt x="368935" y="1230757"/>
                  </a:lnTo>
                  <a:close/>
                </a:path>
                <a:path w="5044440" h="3063875">
                  <a:moveTo>
                    <a:pt x="376174" y="146304"/>
                  </a:moveTo>
                  <a:lnTo>
                    <a:pt x="367538" y="137033"/>
                  </a:lnTo>
                  <a:lnTo>
                    <a:pt x="358140" y="145669"/>
                  </a:lnTo>
                  <a:lnTo>
                    <a:pt x="366776" y="154940"/>
                  </a:lnTo>
                  <a:lnTo>
                    <a:pt x="376174" y="146304"/>
                  </a:lnTo>
                  <a:close/>
                </a:path>
                <a:path w="5044440" h="3063875">
                  <a:moveTo>
                    <a:pt x="384937" y="1250442"/>
                  </a:moveTo>
                  <a:lnTo>
                    <a:pt x="376936" y="1240663"/>
                  </a:lnTo>
                  <a:lnTo>
                    <a:pt x="367157" y="1248664"/>
                  </a:lnTo>
                  <a:lnTo>
                    <a:pt x="375158" y="1258443"/>
                  </a:lnTo>
                  <a:lnTo>
                    <a:pt x="384937" y="1250442"/>
                  </a:lnTo>
                  <a:close/>
                </a:path>
                <a:path w="5044440" h="3063875">
                  <a:moveTo>
                    <a:pt x="393319" y="165100"/>
                  </a:moveTo>
                  <a:lnTo>
                    <a:pt x="388747" y="159893"/>
                  </a:lnTo>
                  <a:lnTo>
                    <a:pt x="384810" y="155702"/>
                  </a:lnTo>
                  <a:lnTo>
                    <a:pt x="375412" y="164338"/>
                  </a:lnTo>
                  <a:lnTo>
                    <a:pt x="379349" y="168529"/>
                  </a:lnTo>
                  <a:lnTo>
                    <a:pt x="383921" y="173609"/>
                  </a:lnTo>
                  <a:lnTo>
                    <a:pt x="393319" y="165100"/>
                  </a:lnTo>
                  <a:close/>
                </a:path>
                <a:path w="5044440" h="3063875">
                  <a:moveTo>
                    <a:pt x="400685" y="1270762"/>
                  </a:moveTo>
                  <a:lnTo>
                    <a:pt x="392938" y="1260602"/>
                  </a:lnTo>
                  <a:lnTo>
                    <a:pt x="382778" y="1268349"/>
                  </a:lnTo>
                  <a:lnTo>
                    <a:pt x="390525" y="1278382"/>
                  </a:lnTo>
                  <a:lnTo>
                    <a:pt x="400685" y="1270762"/>
                  </a:lnTo>
                  <a:close/>
                </a:path>
                <a:path w="5044440" h="3063875">
                  <a:moveTo>
                    <a:pt x="410337" y="184023"/>
                  </a:moveTo>
                  <a:lnTo>
                    <a:pt x="401828" y="174625"/>
                  </a:lnTo>
                  <a:lnTo>
                    <a:pt x="392430" y="183134"/>
                  </a:lnTo>
                  <a:lnTo>
                    <a:pt x="400812" y="192532"/>
                  </a:lnTo>
                  <a:lnTo>
                    <a:pt x="410337" y="184023"/>
                  </a:lnTo>
                  <a:close/>
                </a:path>
                <a:path w="5044440" h="3063875">
                  <a:moveTo>
                    <a:pt x="416052" y="1291209"/>
                  </a:moveTo>
                  <a:lnTo>
                    <a:pt x="412369" y="1286129"/>
                  </a:lnTo>
                  <a:lnTo>
                    <a:pt x="408305" y="1280795"/>
                  </a:lnTo>
                  <a:lnTo>
                    <a:pt x="398272" y="1288542"/>
                  </a:lnTo>
                  <a:lnTo>
                    <a:pt x="402336" y="1293876"/>
                  </a:lnTo>
                  <a:lnTo>
                    <a:pt x="405765" y="1298587"/>
                  </a:lnTo>
                  <a:lnTo>
                    <a:pt x="416052" y="1291209"/>
                  </a:lnTo>
                  <a:close/>
                </a:path>
                <a:path w="5044440" h="3063875">
                  <a:moveTo>
                    <a:pt x="427101" y="203327"/>
                  </a:moveTo>
                  <a:lnTo>
                    <a:pt x="418846" y="193675"/>
                  </a:lnTo>
                  <a:lnTo>
                    <a:pt x="409194" y="201930"/>
                  </a:lnTo>
                  <a:lnTo>
                    <a:pt x="417449" y="211582"/>
                  </a:lnTo>
                  <a:lnTo>
                    <a:pt x="427101" y="203327"/>
                  </a:lnTo>
                  <a:close/>
                </a:path>
                <a:path w="5044440" h="3063875">
                  <a:moveTo>
                    <a:pt x="430784" y="1311783"/>
                  </a:moveTo>
                  <a:lnTo>
                    <a:pt x="423418" y="1301496"/>
                  </a:lnTo>
                  <a:lnTo>
                    <a:pt x="413131" y="1308874"/>
                  </a:lnTo>
                  <a:lnTo>
                    <a:pt x="420497" y="1319161"/>
                  </a:lnTo>
                  <a:lnTo>
                    <a:pt x="430784" y="1311783"/>
                  </a:lnTo>
                  <a:close/>
                </a:path>
                <a:path w="5044440" h="3063875">
                  <a:moveTo>
                    <a:pt x="443611" y="222631"/>
                  </a:moveTo>
                  <a:lnTo>
                    <a:pt x="435356" y="212979"/>
                  </a:lnTo>
                  <a:lnTo>
                    <a:pt x="425704" y="221234"/>
                  </a:lnTo>
                  <a:lnTo>
                    <a:pt x="433959" y="230886"/>
                  </a:lnTo>
                  <a:lnTo>
                    <a:pt x="443611" y="222631"/>
                  </a:lnTo>
                  <a:close/>
                </a:path>
                <a:path w="5044440" h="3063875">
                  <a:moveTo>
                    <a:pt x="445389" y="1332865"/>
                  </a:moveTo>
                  <a:lnTo>
                    <a:pt x="438277" y="1322336"/>
                  </a:lnTo>
                  <a:lnTo>
                    <a:pt x="427736" y="1329309"/>
                  </a:lnTo>
                  <a:lnTo>
                    <a:pt x="434848" y="1339977"/>
                  </a:lnTo>
                  <a:lnTo>
                    <a:pt x="445389" y="1332865"/>
                  </a:lnTo>
                  <a:close/>
                </a:path>
                <a:path w="5044440" h="3063875">
                  <a:moveTo>
                    <a:pt x="458978" y="1354582"/>
                  </a:moveTo>
                  <a:lnTo>
                    <a:pt x="452374" y="1343799"/>
                  </a:lnTo>
                  <a:lnTo>
                    <a:pt x="441452" y="1350391"/>
                  </a:lnTo>
                  <a:lnTo>
                    <a:pt x="448183" y="1361186"/>
                  </a:lnTo>
                  <a:lnTo>
                    <a:pt x="458978" y="1354582"/>
                  </a:lnTo>
                  <a:close/>
                </a:path>
                <a:path w="5044440" h="3063875">
                  <a:moveTo>
                    <a:pt x="459867" y="242443"/>
                  </a:moveTo>
                  <a:lnTo>
                    <a:pt x="451866" y="232537"/>
                  </a:lnTo>
                  <a:lnTo>
                    <a:pt x="441960" y="240538"/>
                  </a:lnTo>
                  <a:lnTo>
                    <a:pt x="449961" y="250444"/>
                  </a:lnTo>
                  <a:lnTo>
                    <a:pt x="459867" y="242443"/>
                  </a:lnTo>
                  <a:close/>
                </a:path>
                <a:path w="5044440" h="3063875">
                  <a:moveTo>
                    <a:pt x="471805" y="1376680"/>
                  </a:moveTo>
                  <a:lnTo>
                    <a:pt x="465455" y="1365758"/>
                  </a:lnTo>
                  <a:lnTo>
                    <a:pt x="454533" y="1372108"/>
                  </a:lnTo>
                  <a:lnTo>
                    <a:pt x="460756" y="1383030"/>
                  </a:lnTo>
                  <a:lnTo>
                    <a:pt x="471805" y="1376680"/>
                  </a:lnTo>
                  <a:close/>
                </a:path>
                <a:path w="5044440" h="3063875">
                  <a:moveTo>
                    <a:pt x="475869" y="262128"/>
                  </a:moveTo>
                  <a:lnTo>
                    <a:pt x="467868" y="252222"/>
                  </a:lnTo>
                  <a:lnTo>
                    <a:pt x="457962" y="260223"/>
                  </a:lnTo>
                  <a:lnTo>
                    <a:pt x="465963" y="270129"/>
                  </a:lnTo>
                  <a:lnTo>
                    <a:pt x="475869" y="262128"/>
                  </a:lnTo>
                  <a:close/>
                </a:path>
                <a:path w="5044440" h="3063875">
                  <a:moveTo>
                    <a:pt x="483997" y="1399413"/>
                  </a:moveTo>
                  <a:lnTo>
                    <a:pt x="483616" y="1398651"/>
                  </a:lnTo>
                  <a:lnTo>
                    <a:pt x="477901" y="1388110"/>
                  </a:lnTo>
                  <a:lnTo>
                    <a:pt x="466725" y="1394079"/>
                  </a:lnTo>
                  <a:lnTo>
                    <a:pt x="472313" y="1404620"/>
                  </a:lnTo>
                  <a:lnTo>
                    <a:pt x="472567" y="1405128"/>
                  </a:lnTo>
                  <a:lnTo>
                    <a:pt x="483997" y="1399413"/>
                  </a:lnTo>
                  <a:close/>
                </a:path>
                <a:path w="5044440" h="3063875">
                  <a:moveTo>
                    <a:pt x="491490" y="282321"/>
                  </a:moveTo>
                  <a:lnTo>
                    <a:pt x="483743" y="272288"/>
                  </a:lnTo>
                  <a:lnTo>
                    <a:pt x="473583" y="280035"/>
                  </a:lnTo>
                  <a:lnTo>
                    <a:pt x="481330" y="290068"/>
                  </a:lnTo>
                  <a:lnTo>
                    <a:pt x="491490" y="282321"/>
                  </a:lnTo>
                  <a:close/>
                </a:path>
                <a:path w="5044440" h="3063875">
                  <a:moveTo>
                    <a:pt x="495427" y="1422273"/>
                  </a:moveTo>
                  <a:lnTo>
                    <a:pt x="494538" y="1420241"/>
                  </a:lnTo>
                  <a:lnTo>
                    <a:pt x="489712" y="1410716"/>
                  </a:lnTo>
                  <a:lnTo>
                    <a:pt x="478282" y="1416431"/>
                  </a:lnTo>
                  <a:lnTo>
                    <a:pt x="483108" y="1426083"/>
                  </a:lnTo>
                  <a:lnTo>
                    <a:pt x="483997" y="1427734"/>
                  </a:lnTo>
                  <a:lnTo>
                    <a:pt x="495427" y="1422273"/>
                  </a:lnTo>
                  <a:close/>
                </a:path>
                <a:path w="5044440" h="3063875">
                  <a:moveTo>
                    <a:pt x="506476" y="1445260"/>
                  </a:moveTo>
                  <a:lnTo>
                    <a:pt x="505206" y="1442593"/>
                  </a:lnTo>
                  <a:lnTo>
                    <a:pt x="500888" y="1433703"/>
                  </a:lnTo>
                  <a:lnTo>
                    <a:pt x="489458" y="1439164"/>
                  </a:lnTo>
                  <a:lnTo>
                    <a:pt x="493776" y="1448054"/>
                  </a:lnTo>
                  <a:lnTo>
                    <a:pt x="494919" y="1450594"/>
                  </a:lnTo>
                  <a:lnTo>
                    <a:pt x="506476" y="1445260"/>
                  </a:lnTo>
                  <a:close/>
                </a:path>
                <a:path w="5044440" h="3063875">
                  <a:moveTo>
                    <a:pt x="506984" y="302641"/>
                  </a:moveTo>
                  <a:lnTo>
                    <a:pt x="505587" y="300609"/>
                  </a:lnTo>
                  <a:lnTo>
                    <a:pt x="499237" y="292354"/>
                  </a:lnTo>
                  <a:lnTo>
                    <a:pt x="489204" y="300101"/>
                  </a:lnTo>
                  <a:lnTo>
                    <a:pt x="495554" y="308483"/>
                  </a:lnTo>
                  <a:lnTo>
                    <a:pt x="496697" y="310134"/>
                  </a:lnTo>
                  <a:lnTo>
                    <a:pt x="506984" y="302641"/>
                  </a:lnTo>
                  <a:close/>
                </a:path>
                <a:path w="5044440" h="3063875">
                  <a:moveTo>
                    <a:pt x="517017" y="1468374"/>
                  </a:moveTo>
                  <a:lnTo>
                    <a:pt x="515747" y="1465453"/>
                  </a:lnTo>
                  <a:lnTo>
                    <a:pt x="511683" y="1456817"/>
                  </a:lnTo>
                  <a:lnTo>
                    <a:pt x="500253" y="1462151"/>
                  </a:lnTo>
                  <a:lnTo>
                    <a:pt x="505460" y="1473581"/>
                  </a:lnTo>
                  <a:lnTo>
                    <a:pt x="517017" y="1468374"/>
                  </a:lnTo>
                  <a:close/>
                </a:path>
                <a:path w="5044440" h="3063875">
                  <a:moveTo>
                    <a:pt x="521970" y="323215"/>
                  </a:moveTo>
                  <a:lnTo>
                    <a:pt x="514477" y="312928"/>
                  </a:lnTo>
                  <a:lnTo>
                    <a:pt x="504190" y="320421"/>
                  </a:lnTo>
                  <a:lnTo>
                    <a:pt x="511683" y="330708"/>
                  </a:lnTo>
                  <a:lnTo>
                    <a:pt x="521970" y="323215"/>
                  </a:lnTo>
                  <a:close/>
                </a:path>
                <a:path w="5044440" h="3063875">
                  <a:moveTo>
                    <a:pt x="527304" y="1491869"/>
                  </a:moveTo>
                  <a:lnTo>
                    <a:pt x="522224" y="1480058"/>
                  </a:lnTo>
                  <a:lnTo>
                    <a:pt x="510540" y="1485138"/>
                  </a:lnTo>
                  <a:lnTo>
                    <a:pt x="514477" y="1494028"/>
                  </a:lnTo>
                  <a:lnTo>
                    <a:pt x="515620" y="1496695"/>
                  </a:lnTo>
                  <a:lnTo>
                    <a:pt x="527304" y="1491869"/>
                  </a:lnTo>
                  <a:close/>
                </a:path>
                <a:path w="5044440" h="3063875">
                  <a:moveTo>
                    <a:pt x="536829" y="344043"/>
                  </a:moveTo>
                  <a:lnTo>
                    <a:pt x="533527" y="339344"/>
                  </a:lnTo>
                  <a:lnTo>
                    <a:pt x="529336" y="333502"/>
                  </a:lnTo>
                  <a:lnTo>
                    <a:pt x="519049" y="340995"/>
                  </a:lnTo>
                  <a:lnTo>
                    <a:pt x="523367" y="346710"/>
                  </a:lnTo>
                  <a:lnTo>
                    <a:pt x="526288" y="351155"/>
                  </a:lnTo>
                  <a:lnTo>
                    <a:pt x="536829" y="344043"/>
                  </a:lnTo>
                  <a:close/>
                </a:path>
                <a:path w="5044440" h="3063875">
                  <a:moveTo>
                    <a:pt x="537083" y="1515237"/>
                  </a:moveTo>
                  <a:lnTo>
                    <a:pt x="532130" y="1503553"/>
                  </a:lnTo>
                  <a:lnTo>
                    <a:pt x="520446" y="1508379"/>
                  </a:lnTo>
                  <a:lnTo>
                    <a:pt x="525399" y="1520190"/>
                  </a:lnTo>
                  <a:lnTo>
                    <a:pt x="537083" y="1515237"/>
                  </a:lnTo>
                  <a:close/>
                </a:path>
                <a:path w="5044440" h="3063875">
                  <a:moveTo>
                    <a:pt x="546862" y="1538732"/>
                  </a:moveTo>
                  <a:lnTo>
                    <a:pt x="546227" y="1537081"/>
                  </a:lnTo>
                  <a:lnTo>
                    <a:pt x="542036" y="1526921"/>
                  </a:lnTo>
                  <a:lnTo>
                    <a:pt x="530225" y="1531874"/>
                  </a:lnTo>
                  <a:lnTo>
                    <a:pt x="534543" y="1542034"/>
                  </a:lnTo>
                  <a:lnTo>
                    <a:pt x="535051" y="1543558"/>
                  </a:lnTo>
                  <a:lnTo>
                    <a:pt x="546862" y="1538732"/>
                  </a:lnTo>
                  <a:close/>
                </a:path>
                <a:path w="5044440" h="3063875">
                  <a:moveTo>
                    <a:pt x="551180" y="364998"/>
                  </a:moveTo>
                  <a:lnTo>
                    <a:pt x="543941" y="354457"/>
                  </a:lnTo>
                  <a:lnTo>
                    <a:pt x="533527" y="361696"/>
                  </a:lnTo>
                  <a:lnTo>
                    <a:pt x="540639" y="372110"/>
                  </a:lnTo>
                  <a:lnTo>
                    <a:pt x="551180" y="364998"/>
                  </a:lnTo>
                  <a:close/>
                </a:path>
                <a:path w="5044440" h="3063875">
                  <a:moveTo>
                    <a:pt x="556260" y="1562354"/>
                  </a:moveTo>
                  <a:lnTo>
                    <a:pt x="551561" y="1550543"/>
                  </a:lnTo>
                  <a:lnTo>
                    <a:pt x="539750" y="1555242"/>
                  </a:lnTo>
                  <a:lnTo>
                    <a:pt x="544576" y="1567053"/>
                  </a:lnTo>
                  <a:lnTo>
                    <a:pt x="556260" y="1562354"/>
                  </a:lnTo>
                  <a:close/>
                </a:path>
                <a:path w="5044440" h="3063875">
                  <a:moveTo>
                    <a:pt x="565404" y="386207"/>
                  </a:moveTo>
                  <a:lnTo>
                    <a:pt x="561086" y="379603"/>
                  </a:lnTo>
                  <a:lnTo>
                    <a:pt x="558292" y="375539"/>
                  </a:lnTo>
                  <a:lnTo>
                    <a:pt x="547751" y="382651"/>
                  </a:lnTo>
                  <a:lnTo>
                    <a:pt x="550672" y="386842"/>
                  </a:lnTo>
                  <a:lnTo>
                    <a:pt x="554736" y="393065"/>
                  </a:lnTo>
                  <a:lnTo>
                    <a:pt x="565404" y="386207"/>
                  </a:lnTo>
                  <a:close/>
                </a:path>
                <a:path w="5044440" h="3063875">
                  <a:moveTo>
                    <a:pt x="565785" y="1585976"/>
                  </a:moveTo>
                  <a:lnTo>
                    <a:pt x="561086" y="1574165"/>
                  </a:lnTo>
                  <a:lnTo>
                    <a:pt x="549275" y="1578864"/>
                  </a:lnTo>
                  <a:lnTo>
                    <a:pt x="553974" y="1590675"/>
                  </a:lnTo>
                  <a:lnTo>
                    <a:pt x="565785" y="1585976"/>
                  </a:lnTo>
                  <a:close/>
                </a:path>
                <a:path w="5044440" h="3063875">
                  <a:moveTo>
                    <a:pt x="574929" y="1609725"/>
                  </a:moveTo>
                  <a:lnTo>
                    <a:pt x="570357" y="1597787"/>
                  </a:lnTo>
                  <a:lnTo>
                    <a:pt x="558546" y="1602486"/>
                  </a:lnTo>
                  <a:lnTo>
                    <a:pt x="563118" y="1614297"/>
                  </a:lnTo>
                  <a:lnTo>
                    <a:pt x="574929" y="1609725"/>
                  </a:lnTo>
                  <a:close/>
                </a:path>
                <a:path w="5044440" h="3063875">
                  <a:moveTo>
                    <a:pt x="579120" y="407543"/>
                  </a:moveTo>
                  <a:lnTo>
                    <a:pt x="572262" y="396875"/>
                  </a:lnTo>
                  <a:lnTo>
                    <a:pt x="561594" y="403733"/>
                  </a:lnTo>
                  <a:lnTo>
                    <a:pt x="568452" y="414401"/>
                  </a:lnTo>
                  <a:lnTo>
                    <a:pt x="579120" y="407543"/>
                  </a:lnTo>
                  <a:close/>
                </a:path>
                <a:path w="5044440" h="3063875">
                  <a:moveTo>
                    <a:pt x="584200" y="1633347"/>
                  </a:moveTo>
                  <a:lnTo>
                    <a:pt x="579628" y="1621536"/>
                  </a:lnTo>
                  <a:lnTo>
                    <a:pt x="567690" y="1626108"/>
                  </a:lnTo>
                  <a:lnTo>
                    <a:pt x="572389" y="1637919"/>
                  </a:lnTo>
                  <a:lnTo>
                    <a:pt x="584200" y="1633347"/>
                  </a:lnTo>
                  <a:close/>
                </a:path>
                <a:path w="5044440" h="3063875">
                  <a:moveTo>
                    <a:pt x="592709" y="429260"/>
                  </a:moveTo>
                  <a:lnTo>
                    <a:pt x="588264" y="421767"/>
                  </a:lnTo>
                  <a:lnTo>
                    <a:pt x="585978" y="418211"/>
                  </a:lnTo>
                  <a:lnTo>
                    <a:pt x="575310" y="425196"/>
                  </a:lnTo>
                  <a:lnTo>
                    <a:pt x="577596" y="428625"/>
                  </a:lnTo>
                  <a:lnTo>
                    <a:pt x="581914" y="435737"/>
                  </a:lnTo>
                  <a:lnTo>
                    <a:pt x="592709" y="429260"/>
                  </a:lnTo>
                  <a:close/>
                </a:path>
                <a:path w="5044440" h="3063875">
                  <a:moveTo>
                    <a:pt x="593344" y="1657096"/>
                  </a:moveTo>
                  <a:lnTo>
                    <a:pt x="588772" y="1645285"/>
                  </a:lnTo>
                  <a:lnTo>
                    <a:pt x="576834" y="1649730"/>
                  </a:lnTo>
                  <a:lnTo>
                    <a:pt x="581406" y="1661668"/>
                  </a:lnTo>
                  <a:lnTo>
                    <a:pt x="593344" y="1657096"/>
                  </a:lnTo>
                  <a:close/>
                </a:path>
                <a:path w="5044440" h="3063875">
                  <a:moveTo>
                    <a:pt x="602488" y="1680845"/>
                  </a:moveTo>
                  <a:lnTo>
                    <a:pt x="597916" y="1668907"/>
                  </a:lnTo>
                  <a:lnTo>
                    <a:pt x="585978" y="1673479"/>
                  </a:lnTo>
                  <a:lnTo>
                    <a:pt x="590550" y="1685290"/>
                  </a:lnTo>
                  <a:lnTo>
                    <a:pt x="602488" y="1680845"/>
                  </a:lnTo>
                  <a:close/>
                </a:path>
                <a:path w="5044440" h="3063875">
                  <a:moveTo>
                    <a:pt x="605790" y="451104"/>
                  </a:moveTo>
                  <a:lnTo>
                    <a:pt x="599313" y="440182"/>
                  </a:lnTo>
                  <a:lnTo>
                    <a:pt x="588391" y="446659"/>
                  </a:lnTo>
                  <a:lnTo>
                    <a:pt x="594868" y="457581"/>
                  </a:lnTo>
                  <a:lnTo>
                    <a:pt x="605790" y="451104"/>
                  </a:lnTo>
                  <a:close/>
                </a:path>
                <a:path w="5044440" h="3063875">
                  <a:moveTo>
                    <a:pt x="611632" y="1704467"/>
                  </a:moveTo>
                  <a:lnTo>
                    <a:pt x="607060" y="1692529"/>
                  </a:lnTo>
                  <a:lnTo>
                    <a:pt x="595249" y="1697228"/>
                  </a:lnTo>
                  <a:lnTo>
                    <a:pt x="599821" y="1709039"/>
                  </a:lnTo>
                  <a:lnTo>
                    <a:pt x="611632" y="1704467"/>
                  </a:lnTo>
                  <a:close/>
                </a:path>
                <a:path w="5044440" h="3063875">
                  <a:moveTo>
                    <a:pt x="618744" y="473075"/>
                  </a:moveTo>
                  <a:lnTo>
                    <a:pt x="614807" y="466217"/>
                  </a:lnTo>
                  <a:lnTo>
                    <a:pt x="612394" y="461899"/>
                  </a:lnTo>
                  <a:lnTo>
                    <a:pt x="601472" y="468503"/>
                  </a:lnTo>
                  <a:lnTo>
                    <a:pt x="604012" y="472694"/>
                  </a:lnTo>
                  <a:lnTo>
                    <a:pt x="607695" y="479298"/>
                  </a:lnTo>
                  <a:lnTo>
                    <a:pt x="618744" y="473075"/>
                  </a:lnTo>
                  <a:close/>
                </a:path>
                <a:path w="5044440" h="3063875">
                  <a:moveTo>
                    <a:pt x="620903" y="1728089"/>
                  </a:moveTo>
                  <a:lnTo>
                    <a:pt x="616331" y="1716278"/>
                  </a:lnTo>
                  <a:lnTo>
                    <a:pt x="604520" y="1720850"/>
                  </a:lnTo>
                  <a:lnTo>
                    <a:pt x="609092" y="1732661"/>
                  </a:lnTo>
                  <a:lnTo>
                    <a:pt x="620903" y="1728089"/>
                  </a:lnTo>
                  <a:close/>
                </a:path>
                <a:path w="5044440" h="3063875">
                  <a:moveTo>
                    <a:pt x="630301" y="1751584"/>
                  </a:moveTo>
                  <a:lnTo>
                    <a:pt x="625602" y="1739773"/>
                  </a:lnTo>
                  <a:lnTo>
                    <a:pt x="613791" y="1744599"/>
                  </a:lnTo>
                  <a:lnTo>
                    <a:pt x="618490" y="1756410"/>
                  </a:lnTo>
                  <a:lnTo>
                    <a:pt x="630301" y="1751584"/>
                  </a:lnTo>
                  <a:close/>
                </a:path>
                <a:path w="5044440" h="3063875">
                  <a:moveTo>
                    <a:pt x="631317" y="495173"/>
                  </a:moveTo>
                  <a:lnTo>
                    <a:pt x="628015" y="489077"/>
                  </a:lnTo>
                  <a:lnTo>
                    <a:pt x="625094" y="484124"/>
                  </a:lnTo>
                  <a:lnTo>
                    <a:pt x="614045" y="490347"/>
                  </a:lnTo>
                  <a:lnTo>
                    <a:pt x="616966" y="495427"/>
                  </a:lnTo>
                  <a:lnTo>
                    <a:pt x="620268" y="501396"/>
                  </a:lnTo>
                  <a:lnTo>
                    <a:pt x="631317" y="495173"/>
                  </a:lnTo>
                  <a:close/>
                </a:path>
                <a:path w="5044440" h="3063875">
                  <a:moveTo>
                    <a:pt x="639826" y="1775079"/>
                  </a:moveTo>
                  <a:lnTo>
                    <a:pt x="635127" y="1763395"/>
                  </a:lnTo>
                  <a:lnTo>
                    <a:pt x="623316" y="1768094"/>
                  </a:lnTo>
                  <a:lnTo>
                    <a:pt x="628015" y="1779905"/>
                  </a:lnTo>
                  <a:lnTo>
                    <a:pt x="639826" y="1775079"/>
                  </a:lnTo>
                  <a:close/>
                </a:path>
                <a:path w="5044440" h="3063875">
                  <a:moveTo>
                    <a:pt x="643636" y="517652"/>
                  </a:moveTo>
                  <a:lnTo>
                    <a:pt x="637540" y="506349"/>
                  </a:lnTo>
                  <a:lnTo>
                    <a:pt x="626364" y="512445"/>
                  </a:lnTo>
                  <a:lnTo>
                    <a:pt x="632333" y="523494"/>
                  </a:lnTo>
                  <a:lnTo>
                    <a:pt x="643636" y="517652"/>
                  </a:lnTo>
                  <a:close/>
                </a:path>
                <a:path w="5044440" h="3063875">
                  <a:moveTo>
                    <a:pt x="649605" y="1798447"/>
                  </a:moveTo>
                  <a:lnTo>
                    <a:pt x="644779" y="1787144"/>
                  </a:lnTo>
                  <a:lnTo>
                    <a:pt x="644652" y="1786890"/>
                  </a:lnTo>
                  <a:lnTo>
                    <a:pt x="632841" y="1791716"/>
                  </a:lnTo>
                  <a:lnTo>
                    <a:pt x="632968" y="1791970"/>
                  </a:lnTo>
                  <a:lnTo>
                    <a:pt x="637921" y="1803400"/>
                  </a:lnTo>
                  <a:lnTo>
                    <a:pt x="649605" y="1798447"/>
                  </a:lnTo>
                  <a:close/>
                </a:path>
                <a:path w="5044440" h="3063875">
                  <a:moveTo>
                    <a:pt x="655447" y="540131"/>
                  </a:moveTo>
                  <a:lnTo>
                    <a:pt x="653796" y="536829"/>
                  </a:lnTo>
                  <a:lnTo>
                    <a:pt x="649478" y="528828"/>
                  </a:lnTo>
                  <a:lnTo>
                    <a:pt x="638302" y="534797"/>
                  </a:lnTo>
                  <a:lnTo>
                    <a:pt x="642620" y="542798"/>
                  </a:lnTo>
                  <a:lnTo>
                    <a:pt x="644144" y="545973"/>
                  </a:lnTo>
                  <a:lnTo>
                    <a:pt x="655447" y="540131"/>
                  </a:lnTo>
                  <a:close/>
                </a:path>
                <a:path w="5044440" h="3063875">
                  <a:moveTo>
                    <a:pt x="659511" y="1821815"/>
                  </a:moveTo>
                  <a:lnTo>
                    <a:pt x="654558" y="1810131"/>
                  </a:lnTo>
                  <a:lnTo>
                    <a:pt x="642874" y="1815084"/>
                  </a:lnTo>
                  <a:lnTo>
                    <a:pt x="647827" y="1826768"/>
                  </a:lnTo>
                  <a:lnTo>
                    <a:pt x="659511" y="1821815"/>
                  </a:lnTo>
                  <a:close/>
                </a:path>
                <a:path w="5044440" h="3063875">
                  <a:moveTo>
                    <a:pt x="667131" y="562864"/>
                  </a:moveTo>
                  <a:lnTo>
                    <a:pt x="661289" y="551434"/>
                  </a:lnTo>
                  <a:lnTo>
                    <a:pt x="649986" y="557276"/>
                  </a:lnTo>
                  <a:lnTo>
                    <a:pt x="655701" y="568452"/>
                  </a:lnTo>
                  <a:lnTo>
                    <a:pt x="667131" y="562864"/>
                  </a:lnTo>
                  <a:close/>
                </a:path>
                <a:path w="5044440" h="3063875">
                  <a:moveTo>
                    <a:pt x="669671" y="1844929"/>
                  </a:moveTo>
                  <a:lnTo>
                    <a:pt x="665226" y="1835150"/>
                  </a:lnTo>
                  <a:lnTo>
                    <a:pt x="664591" y="1833499"/>
                  </a:lnTo>
                  <a:lnTo>
                    <a:pt x="652907" y="1838452"/>
                  </a:lnTo>
                  <a:lnTo>
                    <a:pt x="653542" y="1840103"/>
                  </a:lnTo>
                  <a:lnTo>
                    <a:pt x="658114" y="1850136"/>
                  </a:lnTo>
                  <a:lnTo>
                    <a:pt x="669671" y="1844929"/>
                  </a:lnTo>
                  <a:close/>
                </a:path>
                <a:path w="5044440" h="3063875">
                  <a:moveTo>
                    <a:pt x="678434" y="585597"/>
                  </a:moveTo>
                  <a:lnTo>
                    <a:pt x="672719" y="574167"/>
                  </a:lnTo>
                  <a:lnTo>
                    <a:pt x="661416" y="579882"/>
                  </a:lnTo>
                  <a:lnTo>
                    <a:pt x="667004" y="591185"/>
                  </a:lnTo>
                  <a:lnTo>
                    <a:pt x="678434" y="585597"/>
                  </a:lnTo>
                  <a:close/>
                </a:path>
                <a:path w="5044440" h="3063875">
                  <a:moveTo>
                    <a:pt x="680339" y="1867916"/>
                  </a:moveTo>
                  <a:lnTo>
                    <a:pt x="675767" y="1858264"/>
                  </a:lnTo>
                  <a:lnTo>
                    <a:pt x="675005" y="1856486"/>
                  </a:lnTo>
                  <a:lnTo>
                    <a:pt x="663448" y="1861693"/>
                  </a:lnTo>
                  <a:lnTo>
                    <a:pt x="664210" y="1863471"/>
                  </a:lnTo>
                  <a:lnTo>
                    <a:pt x="668909" y="1873377"/>
                  </a:lnTo>
                  <a:lnTo>
                    <a:pt x="680339" y="1867916"/>
                  </a:lnTo>
                  <a:close/>
                </a:path>
                <a:path w="5044440" h="3063875">
                  <a:moveTo>
                    <a:pt x="689356" y="608584"/>
                  </a:moveTo>
                  <a:lnTo>
                    <a:pt x="683895" y="597154"/>
                  </a:lnTo>
                  <a:lnTo>
                    <a:pt x="672465" y="602615"/>
                  </a:lnTo>
                  <a:lnTo>
                    <a:pt x="677926" y="614045"/>
                  </a:lnTo>
                  <a:lnTo>
                    <a:pt x="689356" y="608584"/>
                  </a:lnTo>
                  <a:close/>
                </a:path>
                <a:path w="5044440" h="3063875">
                  <a:moveTo>
                    <a:pt x="691388" y="1890649"/>
                  </a:moveTo>
                  <a:lnTo>
                    <a:pt x="686435" y="1880870"/>
                  </a:lnTo>
                  <a:lnTo>
                    <a:pt x="685800" y="1879346"/>
                  </a:lnTo>
                  <a:lnTo>
                    <a:pt x="674243" y="1884807"/>
                  </a:lnTo>
                  <a:lnTo>
                    <a:pt x="679958" y="1896364"/>
                  </a:lnTo>
                  <a:lnTo>
                    <a:pt x="691388" y="1890649"/>
                  </a:lnTo>
                  <a:close/>
                </a:path>
                <a:path w="5044440" h="3063875">
                  <a:moveTo>
                    <a:pt x="700024" y="631825"/>
                  </a:moveTo>
                  <a:lnTo>
                    <a:pt x="694817" y="620268"/>
                  </a:lnTo>
                  <a:lnTo>
                    <a:pt x="683133" y="625475"/>
                  </a:lnTo>
                  <a:lnTo>
                    <a:pt x="688340" y="637032"/>
                  </a:lnTo>
                  <a:lnTo>
                    <a:pt x="700024" y="631825"/>
                  </a:lnTo>
                  <a:close/>
                </a:path>
                <a:path w="5044440" h="3063875">
                  <a:moveTo>
                    <a:pt x="702945" y="1913128"/>
                  </a:moveTo>
                  <a:lnTo>
                    <a:pt x="697484" y="1902841"/>
                  </a:lnTo>
                  <a:lnTo>
                    <a:pt x="697103" y="1901952"/>
                  </a:lnTo>
                  <a:lnTo>
                    <a:pt x="685673" y="1907667"/>
                  </a:lnTo>
                  <a:lnTo>
                    <a:pt x="686181" y="1908556"/>
                  </a:lnTo>
                  <a:lnTo>
                    <a:pt x="691642" y="1918970"/>
                  </a:lnTo>
                  <a:lnTo>
                    <a:pt x="702945" y="1913128"/>
                  </a:lnTo>
                  <a:close/>
                </a:path>
                <a:path w="5044440" h="3063875">
                  <a:moveTo>
                    <a:pt x="710057" y="655320"/>
                  </a:moveTo>
                  <a:lnTo>
                    <a:pt x="705231" y="643636"/>
                  </a:lnTo>
                  <a:lnTo>
                    <a:pt x="693420" y="648462"/>
                  </a:lnTo>
                  <a:lnTo>
                    <a:pt x="698246" y="660146"/>
                  </a:lnTo>
                  <a:lnTo>
                    <a:pt x="710057" y="655320"/>
                  </a:lnTo>
                  <a:close/>
                </a:path>
                <a:path w="5044440" h="3063875">
                  <a:moveTo>
                    <a:pt x="714883" y="1935353"/>
                  </a:moveTo>
                  <a:lnTo>
                    <a:pt x="708787" y="1924177"/>
                  </a:lnTo>
                  <a:lnTo>
                    <a:pt x="697611" y="1930400"/>
                  </a:lnTo>
                  <a:lnTo>
                    <a:pt x="703834" y="1941449"/>
                  </a:lnTo>
                  <a:lnTo>
                    <a:pt x="714883" y="1935353"/>
                  </a:lnTo>
                  <a:close/>
                </a:path>
                <a:path w="5044440" h="3063875">
                  <a:moveTo>
                    <a:pt x="719582" y="679069"/>
                  </a:moveTo>
                  <a:lnTo>
                    <a:pt x="715518" y="668782"/>
                  </a:lnTo>
                  <a:lnTo>
                    <a:pt x="714883" y="667131"/>
                  </a:lnTo>
                  <a:lnTo>
                    <a:pt x="703199" y="671957"/>
                  </a:lnTo>
                  <a:lnTo>
                    <a:pt x="707644" y="683641"/>
                  </a:lnTo>
                  <a:lnTo>
                    <a:pt x="719582" y="679069"/>
                  </a:lnTo>
                  <a:close/>
                </a:path>
                <a:path w="5044440" h="3063875">
                  <a:moveTo>
                    <a:pt x="727583" y="1957070"/>
                  </a:moveTo>
                  <a:lnTo>
                    <a:pt x="721106" y="1946148"/>
                  </a:lnTo>
                  <a:lnTo>
                    <a:pt x="710184" y="1952752"/>
                  </a:lnTo>
                  <a:lnTo>
                    <a:pt x="716661" y="1963674"/>
                  </a:lnTo>
                  <a:lnTo>
                    <a:pt x="727583" y="1957070"/>
                  </a:lnTo>
                  <a:close/>
                </a:path>
                <a:path w="5044440" h="3063875">
                  <a:moveTo>
                    <a:pt x="728599" y="702945"/>
                  </a:moveTo>
                  <a:lnTo>
                    <a:pt x="726948" y="698373"/>
                  </a:lnTo>
                  <a:lnTo>
                    <a:pt x="724154" y="690880"/>
                  </a:lnTo>
                  <a:lnTo>
                    <a:pt x="712216" y="695452"/>
                  </a:lnTo>
                  <a:lnTo>
                    <a:pt x="715137" y="702945"/>
                  </a:lnTo>
                  <a:lnTo>
                    <a:pt x="716661" y="707263"/>
                  </a:lnTo>
                  <a:lnTo>
                    <a:pt x="728599" y="702945"/>
                  </a:lnTo>
                  <a:close/>
                </a:path>
                <a:path w="5044440" h="3063875">
                  <a:moveTo>
                    <a:pt x="737235" y="726821"/>
                  </a:moveTo>
                  <a:lnTo>
                    <a:pt x="732917" y="714883"/>
                  </a:lnTo>
                  <a:lnTo>
                    <a:pt x="720979" y="719201"/>
                  </a:lnTo>
                  <a:lnTo>
                    <a:pt x="725297" y="731139"/>
                  </a:lnTo>
                  <a:lnTo>
                    <a:pt x="737235" y="726821"/>
                  </a:lnTo>
                  <a:close/>
                </a:path>
                <a:path w="5044440" h="3063875">
                  <a:moveTo>
                    <a:pt x="741045" y="1978406"/>
                  </a:moveTo>
                  <a:lnTo>
                    <a:pt x="734187" y="1967738"/>
                  </a:lnTo>
                  <a:lnTo>
                    <a:pt x="723519" y="1974596"/>
                  </a:lnTo>
                  <a:lnTo>
                    <a:pt x="730377" y="1985264"/>
                  </a:lnTo>
                  <a:lnTo>
                    <a:pt x="741045" y="1978406"/>
                  </a:lnTo>
                  <a:close/>
                </a:path>
                <a:path w="5044440" h="3063875">
                  <a:moveTo>
                    <a:pt x="745490" y="750951"/>
                  </a:moveTo>
                  <a:lnTo>
                    <a:pt x="741299" y="739013"/>
                  </a:lnTo>
                  <a:lnTo>
                    <a:pt x="729361" y="743077"/>
                  </a:lnTo>
                  <a:lnTo>
                    <a:pt x="733425" y="755142"/>
                  </a:lnTo>
                  <a:lnTo>
                    <a:pt x="745490" y="750951"/>
                  </a:lnTo>
                  <a:close/>
                </a:path>
                <a:path w="5044440" h="3063875">
                  <a:moveTo>
                    <a:pt x="753364" y="775208"/>
                  </a:moveTo>
                  <a:lnTo>
                    <a:pt x="749554" y="763143"/>
                  </a:lnTo>
                  <a:lnTo>
                    <a:pt x="737362" y="766953"/>
                  </a:lnTo>
                  <a:lnTo>
                    <a:pt x="741299" y="779145"/>
                  </a:lnTo>
                  <a:lnTo>
                    <a:pt x="753364" y="775208"/>
                  </a:lnTo>
                  <a:close/>
                </a:path>
                <a:path w="5044440" h="3063875">
                  <a:moveTo>
                    <a:pt x="755269" y="1999107"/>
                  </a:moveTo>
                  <a:lnTo>
                    <a:pt x="748030" y="1988693"/>
                  </a:lnTo>
                  <a:lnTo>
                    <a:pt x="737616" y="1995932"/>
                  </a:lnTo>
                  <a:lnTo>
                    <a:pt x="744855" y="2006346"/>
                  </a:lnTo>
                  <a:lnTo>
                    <a:pt x="755269" y="1999107"/>
                  </a:lnTo>
                  <a:close/>
                </a:path>
                <a:path w="5044440" h="3063875">
                  <a:moveTo>
                    <a:pt x="760984" y="799592"/>
                  </a:moveTo>
                  <a:lnTo>
                    <a:pt x="759333" y="793877"/>
                  </a:lnTo>
                  <a:lnTo>
                    <a:pt x="757174" y="787400"/>
                  </a:lnTo>
                  <a:lnTo>
                    <a:pt x="745109" y="791210"/>
                  </a:lnTo>
                  <a:lnTo>
                    <a:pt x="747141" y="797814"/>
                  </a:lnTo>
                  <a:lnTo>
                    <a:pt x="748792" y="803275"/>
                  </a:lnTo>
                  <a:lnTo>
                    <a:pt x="760984" y="799592"/>
                  </a:lnTo>
                  <a:close/>
                </a:path>
                <a:path w="5044440" h="3063875">
                  <a:moveTo>
                    <a:pt x="768350" y="823849"/>
                  </a:moveTo>
                  <a:lnTo>
                    <a:pt x="764667" y="811657"/>
                  </a:lnTo>
                  <a:lnTo>
                    <a:pt x="752602" y="815467"/>
                  </a:lnTo>
                  <a:lnTo>
                    <a:pt x="756285" y="827532"/>
                  </a:lnTo>
                  <a:lnTo>
                    <a:pt x="768350" y="823849"/>
                  </a:lnTo>
                  <a:close/>
                </a:path>
                <a:path w="5044440" h="3063875">
                  <a:moveTo>
                    <a:pt x="770382" y="2018792"/>
                  </a:moveTo>
                  <a:lnTo>
                    <a:pt x="768985" y="2017141"/>
                  </a:lnTo>
                  <a:lnTo>
                    <a:pt x="762762" y="2009013"/>
                  </a:lnTo>
                  <a:lnTo>
                    <a:pt x="752602" y="2016760"/>
                  </a:lnTo>
                  <a:lnTo>
                    <a:pt x="758825" y="2024888"/>
                  </a:lnTo>
                  <a:lnTo>
                    <a:pt x="760603" y="2027047"/>
                  </a:lnTo>
                  <a:lnTo>
                    <a:pt x="770382" y="2018792"/>
                  </a:lnTo>
                  <a:close/>
                </a:path>
                <a:path w="5044440" h="3063875">
                  <a:moveTo>
                    <a:pt x="775462" y="848360"/>
                  </a:moveTo>
                  <a:lnTo>
                    <a:pt x="772033" y="836168"/>
                  </a:lnTo>
                  <a:lnTo>
                    <a:pt x="759841" y="839597"/>
                  </a:lnTo>
                  <a:lnTo>
                    <a:pt x="763270" y="851916"/>
                  </a:lnTo>
                  <a:lnTo>
                    <a:pt x="775462" y="848360"/>
                  </a:lnTo>
                  <a:close/>
                </a:path>
                <a:path w="5044440" h="3063875">
                  <a:moveTo>
                    <a:pt x="782447" y="872871"/>
                  </a:moveTo>
                  <a:lnTo>
                    <a:pt x="779018" y="860552"/>
                  </a:lnTo>
                  <a:lnTo>
                    <a:pt x="766826" y="864108"/>
                  </a:lnTo>
                  <a:lnTo>
                    <a:pt x="770255" y="876300"/>
                  </a:lnTo>
                  <a:lnTo>
                    <a:pt x="782447" y="872871"/>
                  </a:lnTo>
                  <a:close/>
                </a:path>
                <a:path w="5044440" h="3063875">
                  <a:moveTo>
                    <a:pt x="786892" y="2037715"/>
                  </a:moveTo>
                  <a:lnTo>
                    <a:pt x="782066" y="2032635"/>
                  </a:lnTo>
                  <a:lnTo>
                    <a:pt x="778510" y="2028444"/>
                  </a:lnTo>
                  <a:lnTo>
                    <a:pt x="768858" y="2036699"/>
                  </a:lnTo>
                  <a:lnTo>
                    <a:pt x="772414" y="2040890"/>
                  </a:lnTo>
                  <a:lnTo>
                    <a:pt x="777621" y="2046351"/>
                  </a:lnTo>
                  <a:lnTo>
                    <a:pt x="786892" y="2037715"/>
                  </a:lnTo>
                  <a:close/>
                </a:path>
                <a:path w="5044440" h="3063875">
                  <a:moveTo>
                    <a:pt x="789305" y="897128"/>
                  </a:moveTo>
                  <a:lnTo>
                    <a:pt x="785876" y="885063"/>
                  </a:lnTo>
                  <a:lnTo>
                    <a:pt x="773684" y="888492"/>
                  </a:lnTo>
                  <a:lnTo>
                    <a:pt x="776986" y="900557"/>
                  </a:lnTo>
                  <a:lnTo>
                    <a:pt x="777113" y="900684"/>
                  </a:lnTo>
                  <a:lnTo>
                    <a:pt x="789305" y="897382"/>
                  </a:lnTo>
                  <a:lnTo>
                    <a:pt x="789305" y="897128"/>
                  </a:lnTo>
                  <a:close/>
                </a:path>
                <a:path w="5044440" h="3063875">
                  <a:moveTo>
                    <a:pt x="795909" y="921893"/>
                  </a:moveTo>
                  <a:lnTo>
                    <a:pt x="792607" y="909574"/>
                  </a:lnTo>
                  <a:lnTo>
                    <a:pt x="780288" y="912876"/>
                  </a:lnTo>
                  <a:lnTo>
                    <a:pt x="783590" y="925195"/>
                  </a:lnTo>
                  <a:lnTo>
                    <a:pt x="795909" y="921893"/>
                  </a:lnTo>
                  <a:close/>
                </a:path>
                <a:path w="5044440" h="3063875">
                  <a:moveTo>
                    <a:pt x="802386" y="946531"/>
                  </a:moveTo>
                  <a:lnTo>
                    <a:pt x="799211" y="934212"/>
                  </a:lnTo>
                  <a:lnTo>
                    <a:pt x="786892" y="937387"/>
                  </a:lnTo>
                  <a:lnTo>
                    <a:pt x="790067" y="949706"/>
                  </a:lnTo>
                  <a:lnTo>
                    <a:pt x="802386" y="946531"/>
                  </a:lnTo>
                  <a:close/>
                </a:path>
                <a:path w="5044440" h="3063875">
                  <a:moveTo>
                    <a:pt x="804418" y="2055622"/>
                  </a:moveTo>
                  <a:lnTo>
                    <a:pt x="795655" y="2047240"/>
                  </a:lnTo>
                  <a:lnTo>
                    <a:pt x="795528" y="2046986"/>
                  </a:lnTo>
                  <a:lnTo>
                    <a:pt x="786257" y="2055622"/>
                  </a:lnTo>
                  <a:lnTo>
                    <a:pt x="786384" y="2055876"/>
                  </a:lnTo>
                  <a:lnTo>
                    <a:pt x="795528" y="2064766"/>
                  </a:lnTo>
                  <a:lnTo>
                    <a:pt x="804418" y="2055622"/>
                  </a:lnTo>
                  <a:close/>
                </a:path>
                <a:path w="5044440" h="3063875">
                  <a:moveTo>
                    <a:pt x="808609" y="971169"/>
                  </a:moveTo>
                  <a:lnTo>
                    <a:pt x="805434" y="958850"/>
                  </a:lnTo>
                  <a:lnTo>
                    <a:pt x="793242" y="962025"/>
                  </a:lnTo>
                  <a:lnTo>
                    <a:pt x="796290" y="974344"/>
                  </a:lnTo>
                  <a:lnTo>
                    <a:pt x="808609" y="971169"/>
                  </a:lnTo>
                  <a:close/>
                </a:path>
                <a:path w="5044440" h="3063875">
                  <a:moveTo>
                    <a:pt x="814959" y="995680"/>
                  </a:moveTo>
                  <a:lnTo>
                    <a:pt x="811784" y="983488"/>
                  </a:lnTo>
                  <a:lnTo>
                    <a:pt x="799465" y="986536"/>
                  </a:lnTo>
                  <a:lnTo>
                    <a:pt x="802640" y="998855"/>
                  </a:lnTo>
                  <a:lnTo>
                    <a:pt x="814959" y="995680"/>
                  </a:lnTo>
                  <a:close/>
                </a:path>
                <a:path w="5044440" h="3063875">
                  <a:moveTo>
                    <a:pt x="821182" y="1020445"/>
                  </a:moveTo>
                  <a:lnTo>
                    <a:pt x="818134" y="1008126"/>
                  </a:lnTo>
                  <a:lnTo>
                    <a:pt x="805815" y="1011174"/>
                  </a:lnTo>
                  <a:lnTo>
                    <a:pt x="808863" y="1023493"/>
                  </a:lnTo>
                  <a:lnTo>
                    <a:pt x="821182" y="1020445"/>
                  </a:lnTo>
                  <a:close/>
                </a:path>
                <a:path w="5044440" h="3063875">
                  <a:moveTo>
                    <a:pt x="822960" y="2072513"/>
                  </a:moveTo>
                  <a:lnTo>
                    <a:pt x="813435" y="2064131"/>
                  </a:lnTo>
                  <a:lnTo>
                    <a:pt x="805053" y="2073656"/>
                  </a:lnTo>
                  <a:lnTo>
                    <a:pt x="814578" y="2082038"/>
                  </a:lnTo>
                  <a:lnTo>
                    <a:pt x="822960" y="2072513"/>
                  </a:lnTo>
                  <a:close/>
                </a:path>
                <a:path w="5044440" h="3063875">
                  <a:moveTo>
                    <a:pt x="833374" y="1069721"/>
                  </a:moveTo>
                  <a:lnTo>
                    <a:pt x="830326" y="1057402"/>
                  </a:lnTo>
                  <a:lnTo>
                    <a:pt x="818007" y="1060450"/>
                  </a:lnTo>
                  <a:lnTo>
                    <a:pt x="821055" y="1072769"/>
                  </a:lnTo>
                  <a:lnTo>
                    <a:pt x="833374" y="1069721"/>
                  </a:lnTo>
                  <a:close/>
                </a:path>
                <a:path w="5044440" h="3063875">
                  <a:moveTo>
                    <a:pt x="839470" y="1094486"/>
                  </a:moveTo>
                  <a:lnTo>
                    <a:pt x="836422" y="1082040"/>
                  </a:lnTo>
                  <a:lnTo>
                    <a:pt x="824103" y="1085088"/>
                  </a:lnTo>
                  <a:lnTo>
                    <a:pt x="827151" y="1097407"/>
                  </a:lnTo>
                  <a:lnTo>
                    <a:pt x="839470" y="1094486"/>
                  </a:lnTo>
                  <a:close/>
                </a:path>
                <a:path w="5044440" h="3063875">
                  <a:moveTo>
                    <a:pt x="842264" y="2088261"/>
                  </a:moveTo>
                  <a:lnTo>
                    <a:pt x="840359" y="2086864"/>
                  </a:lnTo>
                  <a:lnTo>
                    <a:pt x="832612" y="2080514"/>
                  </a:lnTo>
                  <a:lnTo>
                    <a:pt x="824484" y="2090293"/>
                  </a:lnTo>
                  <a:lnTo>
                    <a:pt x="832358" y="2096770"/>
                  </a:lnTo>
                  <a:lnTo>
                    <a:pt x="834644" y="2098421"/>
                  </a:lnTo>
                  <a:lnTo>
                    <a:pt x="842264" y="2088261"/>
                  </a:lnTo>
                  <a:close/>
                </a:path>
                <a:path w="5044440" h="3063875">
                  <a:moveTo>
                    <a:pt x="845439" y="1119124"/>
                  </a:moveTo>
                  <a:lnTo>
                    <a:pt x="842391" y="1106805"/>
                  </a:lnTo>
                  <a:lnTo>
                    <a:pt x="830072" y="1109726"/>
                  </a:lnTo>
                  <a:lnTo>
                    <a:pt x="833120" y="1122045"/>
                  </a:lnTo>
                  <a:lnTo>
                    <a:pt x="845439" y="1119124"/>
                  </a:lnTo>
                  <a:close/>
                </a:path>
                <a:path w="5044440" h="3063875">
                  <a:moveTo>
                    <a:pt x="851408" y="1143762"/>
                  </a:moveTo>
                  <a:lnTo>
                    <a:pt x="848487" y="1131443"/>
                  </a:lnTo>
                  <a:lnTo>
                    <a:pt x="836041" y="1134491"/>
                  </a:lnTo>
                  <a:lnTo>
                    <a:pt x="839089" y="1146810"/>
                  </a:lnTo>
                  <a:lnTo>
                    <a:pt x="851408" y="1143762"/>
                  </a:lnTo>
                  <a:close/>
                </a:path>
                <a:path w="5044440" h="3063875">
                  <a:moveTo>
                    <a:pt x="857504" y="1168400"/>
                  </a:moveTo>
                  <a:lnTo>
                    <a:pt x="854456" y="1156081"/>
                  </a:lnTo>
                  <a:lnTo>
                    <a:pt x="842137" y="1159129"/>
                  </a:lnTo>
                  <a:lnTo>
                    <a:pt x="845185" y="1171448"/>
                  </a:lnTo>
                  <a:lnTo>
                    <a:pt x="857504" y="1168400"/>
                  </a:lnTo>
                  <a:close/>
                </a:path>
                <a:path w="5044440" h="3063875">
                  <a:moveTo>
                    <a:pt x="862457" y="2103247"/>
                  </a:moveTo>
                  <a:lnTo>
                    <a:pt x="856361" y="2098929"/>
                  </a:lnTo>
                  <a:lnTo>
                    <a:pt x="852424" y="2095881"/>
                  </a:lnTo>
                  <a:lnTo>
                    <a:pt x="844804" y="2106041"/>
                  </a:lnTo>
                  <a:lnTo>
                    <a:pt x="848741" y="2109089"/>
                  </a:lnTo>
                  <a:lnTo>
                    <a:pt x="855218" y="2113661"/>
                  </a:lnTo>
                  <a:lnTo>
                    <a:pt x="862457" y="2103247"/>
                  </a:lnTo>
                  <a:close/>
                </a:path>
                <a:path w="5044440" h="3063875">
                  <a:moveTo>
                    <a:pt x="863473" y="1193165"/>
                  </a:moveTo>
                  <a:lnTo>
                    <a:pt x="860552" y="1180719"/>
                  </a:lnTo>
                  <a:lnTo>
                    <a:pt x="848233" y="1183767"/>
                  </a:lnTo>
                  <a:lnTo>
                    <a:pt x="851154" y="1196086"/>
                  </a:lnTo>
                  <a:lnTo>
                    <a:pt x="863473" y="1193165"/>
                  </a:lnTo>
                  <a:close/>
                </a:path>
                <a:path w="5044440" h="3063875">
                  <a:moveTo>
                    <a:pt x="869569" y="1217803"/>
                  </a:moveTo>
                  <a:lnTo>
                    <a:pt x="866521" y="1205484"/>
                  </a:lnTo>
                  <a:lnTo>
                    <a:pt x="854202" y="1208532"/>
                  </a:lnTo>
                  <a:lnTo>
                    <a:pt x="857250" y="1220851"/>
                  </a:lnTo>
                  <a:lnTo>
                    <a:pt x="869569" y="1217803"/>
                  </a:lnTo>
                  <a:close/>
                </a:path>
                <a:path w="5044440" h="3063875">
                  <a:moveTo>
                    <a:pt x="875665" y="1242441"/>
                  </a:moveTo>
                  <a:lnTo>
                    <a:pt x="872617" y="1230122"/>
                  </a:lnTo>
                  <a:lnTo>
                    <a:pt x="860298" y="1233170"/>
                  </a:lnTo>
                  <a:lnTo>
                    <a:pt x="863346" y="1245489"/>
                  </a:lnTo>
                  <a:lnTo>
                    <a:pt x="875665" y="1242441"/>
                  </a:lnTo>
                  <a:close/>
                </a:path>
                <a:path w="5044440" h="3063875">
                  <a:moveTo>
                    <a:pt x="881888" y="1267079"/>
                  </a:moveTo>
                  <a:lnTo>
                    <a:pt x="878840" y="1254760"/>
                  </a:lnTo>
                  <a:lnTo>
                    <a:pt x="866521" y="1257808"/>
                  </a:lnTo>
                  <a:lnTo>
                    <a:pt x="869569" y="1270127"/>
                  </a:lnTo>
                  <a:lnTo>
                    <a:pt x="881888" y="1267079"/>
                  </a:lnTo>
                  <a:close/>
                </a:path>
                <a:path w="5044440" h="3063875">
                  <a:moveTo>
                    <a:pt x="883412" y="2116963"/>
                  </a:moveTo>
                  <a:lnTo>
                    <a:pt x="872617" y="2110232"/>
                  </a:lnTo>
                  <a:lnTo>
                    <a:pt x="866013" y="2121027"/>
                  </a:lnTo>
                  <a:lnTo>
                    <a:pt x="876681" y="2127758"/>
                  </a:lnTo>
                  <a:lnTo>
                    <a:pt x="883412" y="2116963"/>
                  </a:lnTo>
                  <a:close/>
                </a:path>
                <a:path w="5044440" h="3063875">
                  <a:moveTo>
                    <a:pt x="888111" y="1291717"/>
                  </a:moveTo>
                  <a:lnTo>
                    <a:pt x="884936" y="1279410"/>
                  </a:lnTo>
                  <a:lnTo>
                    <a:pt x="872617" y="1282446"/>
                  </a:lnTo>
                  <a:lnTo>
                    <a:pt x="875792" y="1294765"/>
                  </a:lnTo>
                  <a:lnTo>
                    <a:pt x="888111" y="1291717"/>
                  </a:lnTo>
                  <a:close/>
                </a:path>
                <a:path w="5044440" h="3063875">
                  <a:moveTo>
                    <a:pt x="894334" y="1316228"/>
                  </a:moveTo>
                  <a:lnTo>
                    <a:pt x="891159" y="1303909"/>
                  </a:lnTo>
                  <a:lnTo>
                    <a:pt x="878840" y="1307223"/>
                  </a:lnTo>
                  <a:lnTo>
                    <a:pt x="882142" y="1319403"/>
                  </a:lnTo>
                  <a:lnTo>
                    <a:pt x="894334" y="1316228"/>
                  </a:lnTo>
                  <a:close/>
                </a:path>
                <a:path w="5044440" h="3063875">
                  <a:moveTo>
                    <a:pt x="900811" y="1340739"/>
                  </a:moveTo>
                  <a:lnTo>
                    <a:pt x="897636" y="1328420"/>
                  </a:lnTo>
                  <a:lnTo>
                    <a:pt x="885317" y="1331722"/>
                  </a:lnTo>
                  <a:lnTo>
                    <a:pt x="888619" y="1344041"/>
                  </a:lnTo>
                  <a:lnTo>
                    <a:pt x="900811" y="1340739"/>
                  </a:lnTo>
                  <a:close/>
                </a:path>
                <a:path w="5044440" h="3063875">
                  <a:moveTo>
                    <a:pt x="905002" y="2130425"/>
                  </a:moveTo>
                  <a:lnTo>
                    <a:pt x="894207" y="2123694"/>
                  </a:lnTo>
                  <a:lnTo>
                    <a:pt x="887476" y="2134489"/>
                  </a:lnTo>
                  <a:lnTo>
                    <a:pt x="898271" y="2141220"/>
                  </a:lnTo>
                  <a:lnTo>
                    <a:pt x="905002" y="2130425"/>
                  </a:lnTo>
                  <a:close/>
                </a:path>
                <a:path w="5044440" h="3063875">
                  <a:moveTo>
                    <a:pt x="907288" y="1365377"/>
                  </a:moveTo>
                  <a:lnTo>
                    <a:pt x="904113" y="1353058"/>
                  </a:lnTo>
                  <a:lnTo>
                    <a:pt x="891794" y="1356233"/>
                  </a:lnTo>
                  <a:lnTo>
                    <a:pt x="895096" y="1368552"/>
                  </a:lnTo>
                  <a:lnTo>
                    <a:pt x="907288" y="1365377"/>
                  </a:lnTo>
                  <a:close/>
                </a:path>
                <a:path w="5044440" h="3063875">
                  <a:moveTo>
                    <a:pt x="913892" y="1389761"/>
                  </a:moveTo>
                  <a:lnTo>
                    <a:pt x="910590" y="1377569"/>
                  </a:lnTo>
                  <a:lnTo>
                    <a:pt x="898271" y="1380871"/>
                  </a:lnTo>
                  <a:lnTo>
                    <a:pt x="901700" y="1393190"/>
                  </a:lnTo>
                  <a:lnTo>
                    <a:pt x="913892" y="1389761"/>
                  </a:lnTo>
                  <a:close/>
                </a:path>
                <a:path w="5044440" h="3063875">
                  <a:moveTo>
                    <a:pt x="920750" y="1414145"/>
                  </a:moveTo>
                  <a:lnTo>
                    <a:pt x="919988" y="1411605"/>
                  </a:lnTo>
                  <a:lnTo>
                    <a:pt x="917321" y="1401953"/>
                  </a:lnTo>
                  <a:lnTo>
                    <a:pt x="905129" y="1405382"/>
                  </a:lnTo>
                  <a:lnTo>
                    <a:pt x="907796" y="1415034"/>
                  </a:lnTo>
                  <a:lnTo>
                    <a:pt x="908558" y="1417701"/>
                  </a:lnTo>
                  <a:lnTo>
                    <a:pt x="920750" y="1414145"/>
                  </a:lnTo>
                  <a:close/>
                </a:path>
                <a:path w="5044440" h="3063875">
                  <a:moveTo>
                    <a:pt x="926846" y="2142617"/>
                  </a:moveTo>
                  <a:lnTo>
                    <a:pt x="915797" y="2136521"/>
                  </a:lnTo>
                  <a:lnTo>
                    <a:pt x="909701" y="2147570"/>
                  </a:lnTo>
                  <a:lnTo>
                    <a:pt x="920750" y="2153666"/>
                  </a:lnTo>
                  <a:lnTo>
                    <a:pt x="926846" y="2142617"/>
                  </a:lnTo>
                  <a:close/>
                </a:path>
                <a:path w="5044440" h="3063875">
                  <a:moveTo>
                    <a:pt x="927862" y="1438529"/>
                  </a:moveTo>
                  <a:lnTo>
                    <a:pt x="924306" y="1426337"/>
                  </a:lnTo>
                  <a:lnTo>
                    <a:pt x="912114" y="1429893"/>
                  </a:lnTo>
                  <a:lnTo>
                    <a:pt x="915670" y="1442085"/>
                  </a:lnTo>
                  <a:lnTo>
                    <a:pt x="927862" y="1438529"/>
                  </a:lnTo>
                  <a:close/>
                </a:path>
                <a:path w="5044440" h="3063875">
                  <a:moveTo>
                    <a:pt x="934974" y="1462786"/>
                  </a:moveTo>
                  <a:lnTo>
                    <a:pt x="931418" y="1450721"/>
                  </a:lnTo>
                  <a:lnTo>
                    <a:pt x="919226" y="1454277"/>
                  </a:lnTo>
                  <a:lnTo>
                    <a:pt x="922909" y="1466469"/>
                  </a:lnTo>
                  <a:lnTo>
                    <a:pt x="934974" y="1462786"/>
                  </a:lnTo>
                  <a:close/>
                </a:path>
                <a:path w="5044440" h="3063875">
                  <a:moveTo>
                    <a:pt x="942340" y="1487043"/>
                  </a:moveTo>
                  <a:lnTo>
                    <a:pt x="938657" y="1474978"/>
                  </a:lnTo>
                  <a:lnTo>
                    <a:pt x="926465" y="1478661"/>
                  </a:lnTo>
                  <a:lnTo>
                    <a:pt x="930275" y="1490853"/>
                  </a:lnTo>
                  <a:lnTo>
                    <a:pt x="942340" y="1487043"/>
                  </a:lnTo>
                  <a:close/>
                </a:path>
                <a:path w="5044440" h="3063875">
                  <a:moveTo>
                    <a:pt x="949071" y="2154301"/>
                  </a:moveTo>
                  <a:lnTo>
                    <a:pt x="942467" y="2151126"/>
                  </a:lnTo>
                  <a:lnTo>
                    <a:pt x="938022" y="2148713"/>
                  </a:lnTo>
                  <a:lnTo>
                    <a:pt x="931926" y="2159762"/>
                  </a:lnTo>
                  <a:lnTo>
                    <a:pt x="936371" y="2162302"/>
                  </a:lnTo>
                  <a:lnTo>
                    <a:pt x="943610" y="2165731"/>
                  </a:lnTo>
                  <a:lnTo>
                    <a:pt x="949071" y="2154301"/>
                  </a:lnTo>
                  <a:close/>
                </a:path>
                <a:path w="5044440" h="3063875">
                  <a:moveTo>
                    <a:pt x="950087" y="1511173"/>
                  </a:moveTo>
                  <a:lnTo>
                    <a:pt x="946277" y="1499108"/>
                  </a:lnTo>
                  <a:lnTo>
                    <a:pt x="934212" y="1503045"/>
                  </a:lnTo>
                  <a:lnTo>
                    <a:pt x="938022" y="1515110"/>
                  </a:lnTo>
                  <a:lnTo>
                    <a:pt x="950087" y="1511173"/>
                  </a:lnTo>
                  <a:close/>
                </a:path>
                <a:path w="5044440" h="3063875">
                  <a:moveTo>
                    <a:pt x="958088" y="1535303"/>
                  </a:moveTo>
                  <a:lnTo>
                    <a:pt x="954024" y="1523238"/>
                  </a:lnTo>
                  <a:lnTo>
                    <a:pt x="941959" y="1527175"/>
                  </a:lnTo>
                  <a:lnTo>
                    <a:pt x="946023" y="1539240"/>
                  </a:lnTo>
                  <a:lnTo>
                    <a:pt x="958088" y="1535303"/>
                  </a:lnTo>
                  <a:close/>
                </a:path>
                <a:path w="5044440" h="3063875">
                  <a:moveTo>
                    <a:pt x="966343" y="1559179"/>
                  </a:moveTo>
                  <a:lnTo>
                    <a:pt x="962025" y="1547241"/>
                  </a:lnTo>
                  <a:lnTo>
                    <a:pt x="950087" y="1551432"/>
                  </a:lnTo>
                  <a:lnTo>
                    <a:pt x="954278" y="1563370"/>
                  </a:lnTo>
                  <a:lnTo>
                    <a:pt x="966343" y="1559179"/>
                  </a:lnTo>
                  <a:close/>
                </a:path>
                <a:path w="5044440" h="3063875">
                  <a:moveTo>
                    <a:pt x="971931" y="2165350"/>
                  </a:moveTo>
                  <a:lnTo>
                    <a:pt x="960501" y="2159762"/>
                  </a:lnTo>
                  <a:lnTo>
                    <a:pt x="955040" y="2171192"/>
                  </a:lnTo>
                  <a:lnTo>
                    <a:pt x="966470" y="2176780"/>
                  </a:lnTo>
                  <a:lnTo>
                    <a:pt x="971931" y="2165350"/>
                  </a:lnTo>
                  <a:close/>
                </a:path>
                <a:path w="5044440" h="3063875">
                  <a:moveTo>
                    <a:pt x="974852" y="1582928"/>
                  </a:moveTo>
                  <a:lnTo>
                    <a:pt x="973074" y="1578229"/>
                  </a:lnTo>
                  <a:lnTo>
                    <a:pt x="970534" y="1571117"/>
                  </a:lnTo>
                  <a:lnTo>
                    <a:pt x="958596" y="1575435"/>
                  </a:lnTo>
                  <a:lnTo>
                    <a:pt x="961136" y="1582420"/>
                  </a:lnTo>
                  <a:lnTo>
                    <a:pt x="963041" y="1587500"/>
                  </a:lnTo>
                  <a:lnTo>
                    <a:pt x="974852" y="1582928"/>
                  </a:lnTo>
                  <a:close/>
                </a:path>
                <a:path w="5044440" h="3063875">
                  <a:moveTo>
                    <a:pt x="983869" y="1606677"/>
                  </a:moveTo>
                  <a:lnTo>
                    <a:pt x="979424" y="1594739"/>
                  </a:lnTo>
                  <a:lnTo>
                    <a:pt x="967486" y="1599311"/>
                  </a:lnTo>
                  <a:lnTo>
                    <a:pt x="972058" y="1611122"/>
                  </a:lnTo>
                  <a:lnTo>
                    <a:pt x="983869" y="1606677"/>
                  </a:lnTo>
                  <a:close/>
                </a:path>
                <a:path w="5044440" h="3063875">
                  <a:moveTo>
                    <a:pt x="993394" y="1630045"/>
                  </a:moveTo>
                  <a:lnTo>
                    <a:pt x="988568" y="1618361"/>
                  </a:lnTo>
                  <a:lnTo>
                    <a:pt x="976757" y="1623060"/>
                  </a:lnTo>
                  <a:lnTo>
                    <a:pt x="981583" y="1634871"/>
                  </a:lnTo>
                  <a:lnTo>
                    <a:pt x="993394" y="1630045"/>
                  </a:lnTo>
                  <a:close/>
                </a:path>
                <a:path w="5044440" h="3063875">
                  <a:moveTo>
                    <a:pt x="994918" y="2175510"/>
                  </a:moveTo>
                  <a:lnTo>
                    <a:pt x="983234" y="2170557"/>
                  </a:lnTo>
                  <a:lnTo>
                    <a:pt x="978154" y="2182114"/>
                  </a:lnTo>
                  <a:lnTo>
                    <a:pt x="989838" y="2187194"/>
                  </a:lnTo>
                  <a:lnTo>
                    <a:pt x="994918" y="2175510"/>
                  </a:lnTo>
                  <a:close/>
                </a:path>
                <a:path w="5044440" h="3063875">
                  <a:moveTo>
                    <a:pt x="1003300" y="1653286"/>
                  </a:moveTo>
                  <a:lnTo>
                    <a:pt x="998220" y="1641602"/>
                  </a:lnTo>
                  <a:lnTo>
                    <a:pt x="986536" y="1646809"/>
                  </a:lnTo>
                  <a:lnTo>
                    <a:pt x="991743" y="1658366"/>
                  </a:lnTo>
                  <a:lnTo>
                    <a:pt x="1003300" y="1653286"/>
                  </a:lnTo>
                  <a:close/>
                </a:path>
                <a:path w="5044440" h="3063875">
                  <a:moveTo>
                    <a:pt x="1013841" y="1676146"/>
                  </a:moveTo>
                  <a:lnTo>
                    <a:pt x="1009015" y="1665986"/>
                  </a:lnTo>
                  <a:lnTo>
                    <a:pt x="1008507" y="1664843"/>
                  </a:lnTo>
                  <a:lnTo>
                    <a:pt x="996823" y="1669923"/>
                  </a:lnTo>
                  <a:lnTo>
                    <a:pt x="997331" y="1671066"/>
                  </a:lnTo>
                  <a:lnTo>
                    <a:pt x="1002411" y="1681607"/>
                  </a:lnTo>
                  <a:lnTo>
                    <a:pt x="1013841" y="1676146"/>
                  </a:lnTo>
                  <a:close/>
                </a:path>
                <a:path w="5044440" h="3063875">
                  <a:moveTo>
                    <a:pt x="1018032" y="2185543"/>
                  </a:moveTo>
                  <a:lnTo>
                    <a:pt x="1015492" y="2184527"/>
                  </a:lnTo>
                  <a:lnTo>
                    <a:pt x="1006602" y="2180590"/>
                  </a:lnTo>
                  <a:lnTo>
                    <a:pt x="1001522" y="2192274"/>
                  </a:lnTo>
                  <a:lnTo>
                    <a:pt x="1010412" y="2196084"/>
                  </a:lnTo>
                  <a:lnTo>
                    <a:pt x="1013333" y="2197227"/>
                  </a:lnTo>
                  <a:lnTo>
                    <a:pt x="1018032" y="2185543"/>
                  </a:lnTo>
                  <a:close/>
                </a:path>
                <a:path w="5044440" h="3063875">
                  <a:moveTo>
                    <a:pt x="1024890" y="1698752"/>
                  </a:moveTo>
                  <a:lnTo>
                    <a:pt x="1021715" y="1692656"/>
                  </a:lnTo>
                  <a:lnTo>
                    <a:pt x="1019302" y="1687576"/>
                  </a:lnTo>
                  <a:lnTo>
                    <a:pt x="1007872" y="1693037"/>
                  </a:lnTo>
                  <a:lnTo>
                    <a:pt x="1010285" y="1698117"/>
                  </a:lnTo>
                  <a:lnTo>
                    <a:pt x="1013714" y="1704594"/>
                  </a:lnTo>
                  <a:lnTo>
                    <a:pt x="1024890" y="1698752"/>
                  </a:lnTo>
                  <a:close/>
                </a:path>
                <a:path w="5044440" h="3063875">
                  <a:moveTo>
                    <a:pt x="1036574" y="1721104"/>
                  </a:moveTo>
                  <a:lnTo>
                    <a:pt x="1035050" y="1718310"/>
                  </a:lnTo>
                  <a:lnTo>
                    <a:pt x="1030732" y="1710055"/>
                  </a:lnTo>
                  <a:lnTo>
                    <a:pt x="1019556" y="1715897"/>
                  </a:lnTo>
                  <a:lnTo>
                    <a:pt x="1023874" y="1724279"/>
                  </a:lnTo>
                  <a:lnTo>
                    <a:pt x="1025525" y="1727327"/>
                  </a:lnTo>
                  <a:lnTo>
                    <a:pt x="1036574" y="1721104"/>
                  </a:lnTo>
                  <a:close/>
                </a:path>
                <a:path w="5044440" h="3063875">
                  <a:moveTo>
                    <a:pt x="1041654" y="2194814"/>
                  </a:moveTo>
                  <a:lnTo>
                    <a:pt x="1029843" y="2190115"/>
                  </a:lnTo>
                  <a:lnTo>
                    <a:pt x="1025144" y="2201926"/>
                  </a:lnTo>
                  <a:lnTo>
                    <a:pt x="1036955" y="2206625"/>
                  </a:lnTo>
                  <a:lnTo>
                    <a:pt x="1041654" y="2194814"/>
                  </a:lnTo>
                  <a:close/>
                </a:path>
                <a:path w="5044440" h="3063875">
                  <a:moveTo>
                    <a:pt x="1048893" y="1743329"/>
                  </a:moveTo>
                  <a:lnTo>
                    <a:pt x="1042797" y="1732280"/>
                  </a:lnTo>
                  <a:lnTo>
                    <a:pt x="1031621" y="1738376"/>
                  </a:lnTo>
                  <a:lnTo>
                    <a:pt x="1037844" y="1749425"/>
                  </a:lnTo>
                  <a:lnTo>
                    <a:pt x="1048893" y="1743329"/>
                  </a:lnTo>
                  <a:close/>
                </a:path>
                <a:path w="5044440" h="3063875">
                  <a:moveTo>
                    <a:pt x="1061720" y="1765046"/>
                  </a:moveTo>
                  <a:lnTo>
                    <a:pt x="1055243" y="1754124"/>
                  </a:lnTo>
                  <a:lnTo>
                    <a:pt x="1044321" y="1760601"/>
                  </a:lnTo>
                  <a:lnTo>
                    <a:pt x="1050798" y="1771523"/>
                  </a:lnTo>
                  <a:lnTo>
                    <a:pt x="1061720" y="1765046"/>
                  </a:lnTo>
                  <a:close/>
                </a:path>
                <a:path w="5044440" h="3063875">
                  <a:moveTo>
                    <a:pt x="1065276" y="2203704"/>
                  </a:moveTo>
                  <a:lnTo>
                    <a:pt x="1053338" y="2199386"/>
                  </a:lnTo>
                  <a:lnTo>
                    <a:pt x="1049020" y="2211324"/>
                  </a:lnTo>
                  <a:lnTo>
                    <a:pt x="1060958" y="2215642"/>
                  </a:lnTo>
                  <a:lnTo>
                    <a:pt x="1065276" y="2203704"/>
                  </a:lnTo>
                  <a:close/>
                </a:path>
                <a:path w="5044440" h="3063875">
                  <a:moveTo>
                    <a:pt x="1075055" y="1786509"/>
                  </a:moveTo>
                  <a:lnTo>
                    <a:pt x="1068324" y="1775714"/>
                  </a:lnTo>
                  <a:lnTo>
                    <a:pt x="1057529" y="1782445"/>
                  </a:lnTo>
                  <a:lnTo>
                    <a:pt x="1064387" y="1793240"/>
                  </a:lnTo>
                  <a:lnTo>
                    <a:pt x="1075055" y="1786509"/>
                  </a:lnTo>
                  <a:close/>
                </a:path>
                <a:path w="5044440" h="3063875">
                  <a:moveTo>
                    <a:pt x="1089025" y="2212340"/>
                  </a:moveTo>
                  <a:lnTo>
                    <a:pt x="1088517" y="2212086"/>
                  </a:lnTo>
                  <a:lnTo>
                    <a:pt x="1077214" y="2208022"/>
                  </a:lnTo>
                  <a:lnTo>
                    <a:pt x="1072896" y="2219960"/>
                  </a:lnTo>
                  <a:lnTo>
                    <a:pt x="1084199" y="2224024"/>
                  </a:lnTo>
                  <a:lnTo>
                    <a:pt x="1084961" y="2224405"/>
                  </a:lnTo>
                  <a:lnTo>
                    <a:pt x="1089025" y="2212340"/>
                  </a:lnTo>
                  <a:close/>
                </a:path>
                <a:path w="5044440" h="3063875">
                  <a:moveTo>
                    <a:pt x="1089025" y="1807464"/>
                  </a:moveTo>
                  <a:lnTo>
                    <a:pt x="1081913" y="1796923"/>
                  </a:lnTo>
                  <a:lnTo>
                    <a:pt x="1071372" y="1804035"/>
                  </a:lnTo>
                  <a:lnTo>
                    <a:pt x="1078484" y="1814576"/>
                  </a:lnTo>
                  <a:lnTo>
                    <a:pt x="1089025" y="1807464"/>
                  </a:lnTo>
                  <a:close/>
                </a:path>
                <a:path w="5044440" h="3063875">
                  <a:moveTo>
                    <a:pt x="1103122" y="1828546"/>
                  </a:moveTo>
                  <a:lnTo>
                    <a:pt x="1096010" y="1818005"/>
                  </a:lnTo>
                  <a:lnTo>
                    <a:pt x="1085596" y="1825117"/>
                  </a:lnTo>
                  <a:lnTo>
                    <a:pt x="1092581" y="1835658"/>
                  </a:lnTo>
                  <a:lnTo>
                    <a:pt x="1103122" y="1828546"/>
                  </a:lnTo>
                  <a:close/>
                </a:path>
                <a:path w="5044440" h="3063875">
                  <a:moveTo>
                    <a:pt x="1113028" y="2220595"/>
                  </a:moveTo>
                  <a:lnTo>
                    <a:pt x="1101090" y="2216404"/>
                  </a:lnTo>
                  <a:lnTo>
                    <a:pt x="1096899" y="2228469"/>
                  </a:lnTo>
                  <a:lnTo>
                    <a:pt x="1108964" y="2232533"/>
                  </a:lnTo>
                  <a:lnTo>
                    <a:pt x="1113028" y="2220595"/>
                  </a:lnTo>
                  <a:close/>
                </a:path>
                <a:path w="5044440" h="3063875">
                  <a:moveTo>
                    <a:pt x="1117600" y="1849120"/>
                  </a:moveTo>
                  <a:lnTo>
                    <a:pt x="1110869" y="1840103"/>
                  </a:lnTo>
                  <a:lnTo>
                    <a:pt x="1110234" y="1839087"/>
                  </a:lnTo>
                  <a:lnTo>
                    <a:pt x="1099693" y="1846199"/>
                  </a:lnTo>
                  <a:lnTo>
                    <a:pt x="1100455" y="1847088"/>
                  </a:lnTo>
                  <a:lnTo>
                    <a:pt x="1107440" y="1856613"/>
                  </a:lnTo>
                  <a:lnTo>
                    <a:pt x="1117600" y="1849120"/>
                  </a:lnTo>
                  <a:close/>
                </a:path>
                <a:path w="5044440" h="3063875">
                  <a:moveTo>
                    <a:pt x="1132713" y="1869440"/>
                  </a:moveTo>
                  <a:lnTo>
                    <a:pt x="1125220" y="1859280"/>
                  </a:lnTo>
                  <a:lnTo>
                    <a:pt x="1114933" y="1866900"/>
                  </a:lnTo>
                  <a:lnTo>
                    <a:pt x="1122553" y="1877060"/>
                  </a:lnTo>
                  <a:lnTo>
                    <a:pt x="1132713" y="1869440"/>
                  </a:lnTo>
                  <a:close/>
                </a:path>
                <a:path w="5044440" h="3063875">
                  <a:moveTo>
                    <a:pt x="1137031" y="2228596"/>
                  </a:moveTo>
                  <a:lnTo>
                    <a:pt x="1124966" y="2224659"/>
                  </a:lnTo>
                  <a:lnTo>
                    <a:pt x="1121029" y="2236724"/>
                  </a:lnTo>
                  <a:lnTo>
                    <a:pt x="1133094" y="2240661"/>
                  </a:lnTo>
                  <a:lnTo>
                    <a:pt x="1137031" y="2228596"/>
                  </a:lnTo>
                  <a:close/>
                </a:path>
                <a:path w="5044440" h="3063875">
                  <a:moveTo>
                    <a:pt x="1147826" y="1889633"/>
                  </a:moveTo>
                  <a:lnTo>
                    <a:pt x="1144524" y="1885315"/>
                  </a:lnTo>
                  <a:lnTo>
                    <a:pt x="1140333" y="1879727"/>
                  </a:lnTo>
                  <a:lnTo>
                    <a:pt x="1130046" y="1887220"/>
                  </a:lnTo>
                  <a:lnTo>
                    <a:pt x="1134237" y="1892935"/>
                  </a:lnTo>
                  <a:lnTo>
                    <a:pt x="1138047" y="1897507"/>
                  </a:lnTo>
                  <a:lnTo>
                    <a:pt x="1147826" y="1889633"/>
                  </a:lnTo>
                  <a:close/>
                </a:path>
                <a:path w="5044440" h="3063875">
                  <a:moveTo>
                    <a:pt x="1161161" y="2236470"/>
                  </a:moveTo>
                  <a:lnTo>
                    <a:pt x="1158367" y="2235581"/>
                  </a:lnTo>
                  <a:lnTo>
                    <a:pt x="1149096" y="2232533"/>
                  </a:lnTo>
                  <a:lnTo>
                    <a:pt x="1145159" y="2244598"/>
                  </a:lnTo>
                  <a:lnTo>
                    <a:pt x="1154430" y="2247646"/>
                  </a:lnTo>
                  <a:lnTo>
                    <a:pt x="1157224" y="2248535"/>
                  </a:lnTo>
                  <a:lnTo>
                    <a:pt x="1161161" y="2236470"/>
                  </a:lnTo>
                  <a:close/>
                </a:path>
                <a:path w="5044440" h="3063875">
                  <a:moveTo>
                    <a:pt x="1163828" y="1909318"/>
                  </a:moveTo>
                  <a:lnTo>
                    <a:pt x="1155827" y="1899539"/>
                  </a:lnTo>
                  <a:lnTo>
                    <a:pt x="1145921" y="1907413"/>
                  </a:lnTo>
                  <a:lnTo>
                    <a:pt x="1153922" y="1917319"/>
                  </a:lnTo>
                  <a:lnTo>
                    <a:pt x="1163828" y="1909318"/>
                  </a:lnTo>
                  <a:close/>
                </a:path>
                <a:path w="5044440" h="3063875">
                  <a:moveTo>
                    <a:pt x="1179576" y="1929003"/>
                  </a:moveTo>
                  <a:lnTo>
                    <a:pt x="1179322" y="1928622"/>
                  </a:lnTo>
                  <a:lnTo>
                    <a:pt x="1171702" y="1919224"/>
                  </a:lnTo>
                  <a:lnTo>
                    <a:pt x="1161796" y="1927225"/>
                  </a:lnTo>
                  <a:lnTo>
                    <a:pt x="1169924" y="1937258"/>
                  </a:lnTo>
                  <a:lnTo>
                    <a:pt x="1179576" y="1929003"/>
                  </a:lnTo>
                  <a:close/>
                </a:path>
                <a:path w="5044440" h="3063875">
                  <a:moveTo>
                    <a:pt x="1185291" y="2244344"/>
                  </a:moveTo>
                  <a:lnTo>
                    <a:pt x="1173226" y="2240407"/>
                  </a:lnTo>
                  <a:lnTo>
                    <a:pt x="1169289" y="2252472"/>
                  </a:lnTo>
                  <a:lnTo>
                    <a:pt x="1181354" y="2256409"/>
                  </a:lnTo>
                  <a:lnTo>
                    <a:pt x="1185291" y="2244344"/>
                  </a:lnTo>
                  <a:close/>
                </a:path>
                <a:path w="5044440" h="3063875">
                  <a:moveTo>
                    <a:pt x="1196086" y="1948307"/>
                  </a:moveTo>
                  <a:lnTo>
                    <a:pt x="1187831" y="1938655"/>
                  </a:lnTo>
                  <a:lnTo>
                    <a:pt x="1178179" y="1946910"/>
                  </a:lnTo>
                  <a:lnTo>
                    <a:pt x="1186434" y="1956562"/>
                  </a:lnTo>
                  <a:lnTo>
                    <a:pt x="1196086" y="1948307"/>
                  </a:lnTo>
                  <a:close/>
                </a:path>
                <a:path w="5044440" h="3063875">
                  <a:moveTo>
                    <a:pt x="1209548" y="2252345"/>
                  </a:moveTo>
                  <a:lnTo>
                    <a:pt x="1206754" y="2251456"/>
                  </a:lnTo>
                  <a:lnTo>
                    <a:pt x="1197483" y="2248281"/>
                  </a:lnTo>
                  <a:lnTo>
                    <a:pt x="1193419" y="2260346"/>
                  </a:lnTo>
                  <a:lnTo>
                    <a:pt x="1205484" y="2264410"/>
                  </a:lnTo>
                  <a:lnTo>
                    <a:pt x="1209548" y="2252345"/>
                  </a:lnTo>
                  <a:close/>
                </a:path>
                <a:path w="5044440" h="3063875">
                  <a:moveTo>
                    <a:pt x="1212723" y="1967611"/>
                  </a:moveTo>
                  <a:lnTo>
                    <a:pt x="1204341" y="1957959"/>
                  </a:lnTo>
                  <a:lnTo>
                    <a:pt x="1194816" y="1966214"/>
                  </a:lnTo>
                  <a:lnTo>
                    <a:pt x="1203071" y="1975866"/>
                  </a:lnTo>
                  <a:lnTo>
                    <a:pt x="1212723" y="1967611"/>
                  </a:lnTo>
                  <a:close/>
                </a:path>
                <a:path w="5044440" h="3063875">
                  <a:moveTo>
                    <a:pt x="1229614" y="1986280"/>
                  </a:moveTo>
                  <a:lnTo>
                    <a:pt x="1220978" y="1976882"/>
                  </a:lnTo>
                  <a:lnTo>
                    <a:pt x="1211580" y="1985391"/>
                  </a:lnTo>
                  <a:lnTo>
                    <a:pt x="1220216" y="1994789"/>
                  </a:lnTo>
                  <a:lnTo>
                    <a:pt x="1229614" y="1986280"/>
                  </a:lnTo>
                  <a:close/>
                </a:path>
                <a:path w="5044440" h="3063875">
                  <a:moveTo>
                    <a:pt x="1233678" y="2260473"/>
                  </a:moveTo>
                  <a:lnTo>
                    <a:pt x="1221867" y="2256536"/>
                  </a:lnTo>
                  <a:lnTo>
                    <a:pt x="1221613" y="2256409"/>
                  </a:lnTo>
                  <a:lnTo>
                    <a:pt x="1217549" y="2268474"/>
                  </a:lnTo>
                  <a:lnTo>
                    <a:pt x="1217803" y="2268474"/>
                  </a:lnTo>
                  <a:lnTo>
                    <a:pt x="1229487" y="2272538"/>
                  </a:lnTo>
                  <a:lnTo>
                    <a:pt x="1233678" y="2260473"/>
                  </a:lnTo>
                  <a:close/>
                </a:path>
                <a:path w="5044440" h="3063875">
                  <a:moveTo>
                    <a:pt x="1246632" y="2005076"/>
                  </a:moveTo>
                  <a:lnTo>
                    <a:pt x="1238123" y="1995678"/>
                  </a:lnTo>
                  <a:lnTo>
                    <a:pt x="1228725" y="2004187"/>
                  </a:lnTo>
                  <a:lnTo>
                    <a:pt x="1237234" y="2013585"/>
                  </a:lnTo>
                  <a:lnTo>
                    <a:pt x="1246632" y="2005076"/>
                  </a:lnTo>
                  <a:close/>
                </a:path>
                <a:path w="5044440" h="3063875">
                  <a:moveTo>
                    <a:pt x="1263904" y="2023491"/>
                  </a:moveTo>
                  <a:lnTo>
                    <a:pt x="1255141" y="2014220"/>
                  </a:lnTo>
                  <a:lnTo>
                    <a:pt x="1245997" y="2022983"/>
                  </a:lnTo>
                  <a:lnTo>
                    <a:pt x="1254760" y="2032254"/>
                  </a:lnTo>
                  <a:lnTo>
                    <a:pt x="1263904" y="2023491"/>
                  </a:lnTo>
                  <a:close/>
                </a:path>
                <a:path w="5044440" h="3063875">
                  <a:moveTo>
                    <a:pt x="1281557" y="2041779"/>
                  </a:moveTo>
                  <a:lnTo>
                    <a:pt x="1272794" y="2032635"/>
                  </a:lnTo>
                  <a:lnTo>
                    <a:pt x="1263523" y="2041398"/>
                  </a:lnTo>
                  <a:lnTo>
                    <a:pt x="1272286" y="2050542"/>
                  </a:lnTo>
                  <a:lnTo>
                    <a:pt x="1281557" y="2041779"/>
                  </a:lnTo>
                  <a:close/>
                </a:path>
                <a:path w="5044440" h="3063875">
                  <a:moveTo>
                    <a:pt x="1295400" y="2292223"/>
                  </a:moveTo>
                  <a:lnTo>
                    <a:pt x="1285989" y="2281301"/>
                  </a:lnTo>
                  <a:lnTo>
                    <a:pt x="1258316" y="2249170"/>
                  </a:lnTo>
                  <a:lnTo>
                    <a:pt x="1250962" y="2266772"/>
                  </a:lnTo>
                  <a:lnTo>
                    <a:pt x="1250188" y="2266442"/>
                  </a:lnTo>
                  <a:lnTo>
                    <a:pt x="1245616" y="2264791"/>
                  </a:lnTo>
                  <a:lnTo>
                    <a:pt x="1241425" y="2276729"/>
                  </a:lnTo>
                  <a:lnTo>
                    <a:pt x="1246085" y="2278481"/>
                  </a:lnTo>
                  <a:lnTo>
                    <a:pt x="1238758" y="2296033"/>
                  </a:lnTo>
                  <a:lnTo>
                    <a:pt x="1295400" y="2292223"/>
                  </a:lnTo>
                  <a:close/>
                </a:path>
                <a:path w="5044440" h="3063875">
                  <a:moveTo>
                    <a:pt x="1299210" y="2059940"/>
                  </a:moveTo>
                  <a:lnTo>
                    <a:pt x="1290193" y="2050923"/>
                  </a:lnTo>
                  <a:lnTo>
                    <a:pt x="1281176" y="2059813"/>
                  </a:lnTo>
                  <a:lnTo>
                    <a:pt x="1290193" y="2068830"/>
                  </a:lnTo>
                  <a:lnTo>
                    <a:pt x="1299210" y="2059940"/>
                  </a:lnTo>
                  <a:close/>
                </a:path>
                <a:path w="5044440" h="3063875">
                  <a:moveTo>
                    <a:pt x="1316990" y="2077974"/>
                  </a:moveTo>
                  <a:lnTo>
                    <a:pt x="1308100" y="2068957"/>
                  </a:lnTo>
                  <a:lnTo>
                    <a:pt x="1299083" y="2077847"/>
                  </a:lnTo>
                  <a:lnTo>
                    <a:pt x="1307973" y="2086864"/>
                  </a:lnTo>
                  <a:lnTo>
                    <a:pt x="1316990" y="2077974"/>
                  </a:lnTo>
                  <a:close/>
                </a:path>
                <a:path w="5044440" h="3063875">
                  <a:moveTo>
                    <a:pt x="1335024" y="2095754"/>
                  </a:moveTo>
                  <a:lnTo>
                    <a:pt x="1326007" y="2086864"/>
                  </a:lnTo>
                  <a:lnTo>
                    <a:pt x="1317117" y="2095881"/>
                  </a:lnTo>
                  <a:lnTo>
                    <a:pt x="1326134" y="2104771"/>
                  </a:lnTo>
                  <a:lnTo>
                    <a:pt x="1335024" y="2095754"/>
                  </a:lnTo>
                  <a:close/>
                </a:path>
                <a:path w="5044440" h="3063875">
                  <a:moveTo>
                    <a:pt x="1353185" y="2113534"/>
                  </a:moveTo>
                  <a:lnTo>
                    <a:pt x="1344168" y="2104644"/>
                  </a:lnTo>
                  <a:lnTo>
                    <a:pt x="1335278" y="2113661"/>
                  </a:lnTo>
                  <a:lnTo>
                    <a:pt x="1344295" y="2122551"/>
                  </a:lnTo>
                  <a:lnTo>
                    <a:pt x="1353185" y="2113534"/>
                  </a:lnTo>
                  <a:close/>
                </a:path>
                <a:path w="5044440" h="3063875">
                  <a:moveTo>
                    <a:pt x="1371473" y="2131060"/>
                  </a:moveTo>
                  <a:lnTo>
                    <a:pt x="1362329" y="2122297"/>
                  </a:lnTo>
                  <a:lnTo>
                    <a:pt x="1353439" y="2131441"/>
                  </a:lnTo>
                  <a:lnTo>
                    <a:pt x="1362583" y="2140204"/>
                  </a:lnTo>
                  <a:lnTo>
                    <a:pt x="1371473" y="2131060"/>
                  </a:lnTo>
                  <a:close/>
                </a:path>
                <a:path w="5044440" h="3063875">
                  <a:moveTo>
                    <a:pt x="1389761" y="2148713"/>
                  </a:moveTo>
                  <a:lnTo>
                    <a:pt x="1380617" y="2139950"/>
                  </a:lnTo>
                  <a:lnTo>
                    <a:pt x="1371727" y="2149094"/>
                  </a:lnTo>
                  <a:lnTo>
                    <a:pt x="1380871" y="2157857"/>
                  </a:lnTo>
                  <a:lnTo>
                    <a:pt x="1389761" y="2148713"/>
                  </a:lnTo>
                  <a:close/>
                </a:path>
                <a:path w="5044440" h="3063875">
                  <a:moveTo>
                    <a:pt x="1408049" y="2166366"/>
                  </a:moveTo>
                  <a:lnTo>
                    <a:pt x="1398905" y="2157476"/>
                  </a:lnTo>
                  <a:lnTo>
                    <a:pt x="1390015" y="2166747"/>
                  </a:lnTo>
                  <a:lnTo>
                    <a:pt x="1399286" y="2175510"/>
                  </a:lnTo>
                  <a:lnTo>
                    <a:pt x="1408049" y="2166366"/>
                  </a:lnTo>
                  <a:close/>
                </a:path>
                <a:path w="5044440" h="3063875">
                  <a:moveTo>
                    <a:pt x="1426337" y="2183892"/>
                  </a:moveTo>
                  <a:lnTo>
                    <a:pt x="1423797" y="2181479"/>
                  </a:lnTo>
                  <a:lnTo>
                    <a:pt x="1417193" y="2175129"/>
                  </a:lnTo>
                  <a:lnTo>
                    <a:pt x="1408430" y="2184273"/>
                  </a:lnTo>
                  <a:lnTo>
                    <a:pt x="1415034" y="2190623"/>
                  </a:lnTo>
                  <a:lnTo>
                    <a:pt x="1417574" y="2193036"/>
                  </a:lnTo>
                  <a:lnTo>
                    <a:pt x="1426337" y="2183892"/>
                  </a:lnTo>
                  <a:close/>
                </a:path>
                <a:path w="5044440" h="3063875">
                  <a:moveTo>
                    <a:pt x="1444625" y="2201545"/>
                  </a:moveTo>
                  <a:lnTo>
                    <a:pt x="1439164" y="2196211"/>
                  </a:lnTo>
                  <a:lnTo>
                    <a:pt x="1435481" y="2192655"/>
                  </a:lnTo>
                  <a:lnTo>
                    <a:pt x="1426718" y="2201799"/>
                  </a:lnTo>
                  <a:lnTo>
                    <a:pt x="1430401" y="2205355"/>
                  </a:lnTo>
                  <a:lnTo>
                    <a:pt x="1435862" y="2210689"/>
                  </a:lnTo>
                  <a:lnTo>
                    <a:pt x="1444625" y="2201545"/>
                  </a:lnTo>
                  <a:close/>
                </a:path>
                <a:path w="5044440" h="3063875">
                  <a:moveTo>
                    <a:pt x="1462913" y="2219198"/>
                  </a:moveTo>
                  <a:lnTo>
                    <a:pt x="1454023" y="2210435"/>
                  </a:lnTo>
                  <a:lnTo>
                    <a:pt x="1453769" y="2210308"/>
                  </a:lnTo>
                  <a:lnTo>
                    <a:pt x="1445006" y="2219452"/>
                  </a:lnTo>
                  <a:lnTo>
                    <a:pt x="1454023" y="2228342"/>
                  </a:lnTo>
                  <a:lnTo>
                    <a:pt x="1462913" y="2219198"/>
                  </a:lnTo>
                  <a:close/>
                </a:path>
                <a:path w="5044440" h="3063875">
                  <a:moveTo>
                    <a:pt x="1480947" y="2237232"/>
                  </a:moveTo>
                  <a:lnTo>
                    <a:pt x="1472057" y="2228215"/>
                  </a:lnTo>
                  <a:lnTo>
                    <a:pt x="1463040" y="2237232"/>
                  </a:lnTo>
                  <a:lnTo>
                    <a:pt x="1472057" y="2246122"/>
                  </a:lnTo>
                  <a:lnTo>
                    <a:pt x="1480947" y="2237232"/>
                  </a:lnTo>
                  <a:close/>
                </a:path>
                <a:path w="5044440" h="3063875">
                  <a:moveTo>
                    <a:pt x="1524000" y="2292223"/>
                  </a:moveTo>
                  <a:lnTo>
                    <a:pt x="1515973" y="2264410"/>
                  </a:lnTo>
                  <a:lnTo>
                    <a:pt x="1508252" y="2237613"/>
                  </a:lnTo>
                  <a:lnTo>
                    <a:pt x="1494002" y="2250795"/>
                  </a:lnTo>
                  <a:lnTo>
                    <a:pt x="1489837" y="2246503"/>
                  </a:lnTo>
                  <a:lnTo>
                    <a:pt x="1480693" y="2255266"/>
                  </a:lnTo>
                  <a:lnTo>
                    <a:pt x="1484706" y="2259406"/>
                  </a:lnTo>
                  <a:lnTo>
                    <a:pt x="1470914" y="2272157"/>
                  </a:lnTo>
                  <a:lnTo>
                    <a:pt x="1524000" y="2292223"/>
                  </a:lnTo>
                  <a:close/>
                </a:path>
                <a:path w="5044440" h="3063875">
                  <a:moveTo>
                    <a:pt x="2419096" y="2524125"/>
                  </a:moveTo>
                  <a:lnTo>
                    <a:pt x="2418461" y="2511425"/>
                  </a:lnTo>
                  <a:lnTo>
                    <a:pt x="2412593" y="2511780"/>
                  </a:lnTo>
                  <a:lnTo>
                    <a:pt x="2411603" y="2492756"/>
                  </a:lnTo>
                  <a:lnTo>
                    <a:pt x="2362200" y="2520823"/>
                  </a:lnTo>
                  <a:lnTo>
                    <a:pt x="2414270" y="2543429"/>
                  </a:lnTo>
                  <a:lnTo>
                    <a:pt x="2413279" y="2524760"/>
                  </a:lnTo>
                  <a:lnTo>
                    <a:pt x="2413266" y="2524417"/>
                  </a:lnTo>
                  <a:lnTo>
                    <a:pt x="2419096" y="2524125"/>
                  </a:lnTo>
                  <a:close/>
                </a:path>
                <a:path w="5044440" h="3063875">
                  <a:moveTo>
                    <a:pt x="2444496" y="2522728"/>
                  </a:moveTo>
                  <a:lnTo>
                    <a:pt x="2443861" y="2510155"/>
                  </a:lnTo>
                  <a:lnTo>
                    <a:pt x="2431161" y="2510790"/>
                  </a:lnTo>
                  <a:lnTo>
                    <a:pt x="2431796" y="2523490"/>
                  </a:lnTo>
                  <a:lnTo>
                    <a:pt x="2444496" y="2522728"/>
                  </a:lnTo>
                  <a:close/>
                </a:path>
                <a:path w="5044440" h="3063875">
                  <a:moveTo>
                    <a:pt x="2469896" y="2521458"/>
                  </a:moveTo>
                  <a:lnTo>
                    <a:pt x="2469134" y="2508758"/>
                  </a:lnTo>
                  <a:lnTo>
                    <a:pt x="2456561" y="2509393"/>
                  </a:lnTo>
                  <a:lnTo>
                    <a:pt x="2457196" y="2522093"/>
                  </a:lnTo>
                  <a:lnTo>
                    <a:pt x="2469896" y="2521458"/>
                  </a:lnTo>
                  <a:close/>
                </a:path>
                <a:path w="5044440" h="3063875">
                  <a:moveTo>
                    <a:pt x="2495169" y="2520061"/>
                  </a:moveTo>
                  <a:lnTo>
                    <a:pt x="2494534" y="2507361"/>
                  </a:lnTo>
                  <a:lnTo>
                    <a:pt x="2481834" y="2507996"/>
                  </a:lnTo>
                  <a:lnTo>
                    <a:pt x="2482596" y="2520696"/>
                  </a:lnTo>
                  <a:lnTo>
                    <a:pt x="2495169" y="2520061"/>
                  </a:lnTo>
                  <a:close/>
                </a:path>
                <a:path w="5044440" h="3063875">
                  <a:moveTo>
                    <a:pt x="2520569" y="2518664"/>
                  </a:moveTo>
                  <a:lnTo>
                    <a:pt x="2519934" y="2505964"/>
                  </a:lnTo>
                  <a:lnTo>
                    <a:pt x="2507234" y="2506726"/>
                  </a:lnTo>
                  <a:lnTo>
                    <a:pt x="2507869" y="2519426"/>
                  </a:lnTo>
                  <a:lnTo>
                    <a:pt x="2520569" y="2518664"/>
                  </a:lnTo>
                  <a:close/>
                </a:path>
                <a:path w="5044440" h="3063875">
                  <a:moveTo>
                    <a:pt x="2545969" y="2517394"/>
                  </a:moveTo>
                  <a:lnTo>
                    <a:pt x="2545334" y="2504694"/>
                  </a:lnTo>
                  <a:lnTo>
                    <a:pt x="2532634" y="2505329"/>
                  </a:lnTo>
                  <a:lnTo>
                    <a:pt x="2533269" y="2518029"/>
                  </a:lnTo>
                  <a:lnTo>
                    <a:pt x="2545969" y="2517394"/>
                  </a:lnTo>
                  <a:close/>
                </a:path>
                <a:path w="5044440" h="3063875">
                  <a:moveTo>
                    <a:pt x="2571369" y="2515997"/>
                  </a:moveTo>
                  <a:lnTo>
                    <a:pt x="2570607" y="2503297"/>
                  </a:lnTo>
                  <a:lnTo>
                    <a:pt x="2557907" y="2503932"/>
                  </a:lnTo>
                  <a:lnTo>
                    <a:pt x="2558669" y="2516632"/>
                  </a:lnTo>
                  <a:lnTo>
                    <a:pt x="2571369" y="2515997"/>
                  </a:lnTo>
                  <a:close/>
                </a:path>
                <a:path w="5044440" h="3063875">
                  <a:moveTo>
                    <a:pt x="2596642" y="2514473"/>
                  </a:moveTo>
                  <a:lnTo>
                    <a:pt x="2596007" y="2501900"/>
                  </a:lnTo>
                  <a:lnTo>
                    <a:pt x="2583307" y="2502535"/>
                  </a:lnTo>
                  <a:lnTo>
                    <a:pt x="2584069" y="2515235"/>
                  </a:lnTo>
                  <a:lnTo>
                    <a:pt x="2596642" y="2514473"/>
                  </a:lnTo>
                  <a:close/>
                </a:path>
                <a:path w="5044440" h="3063875">
                  <a:moveTo>
                    <a:pt x="2622042" y="2513076"/>
                  </a:moveTo>
                  <a:lnTo>
                    <a:pt x="2621280" y="2500376"/>
                  </a:lnTo>
                  <a:lnTo>
                    <a:pt x="2608707" y="2501138"/>
                  </a:lnTo>
                  <a:lnTo>
                    <a:pt x="2609342" y="2513838"/>
                  </a:lnTo>
                  <a:lnTo>
                    <a:pt x="2622042" y="2513076"/>
                  </a:lnTo>
                  <a:close/>
                </a:path>
                <a:path w="5044440" h="3063875">
                  <a:moveTo>
                    <a:pt x="2647442" y="2511679"/>
                  </a:moveTo>
                  <a:lnTo>
                    <a:pt x="2646680" y="2498979"/>
                  </a:lnTo>
                  <a:lnTo>
                    <a:pt x="2633980" y="2499741"/>
                  </a:lnTo>
                  <a:lnTo>
                    <a:pt x="2634742" y="2512314"/>
                  </a:lnTo>
                  <a:lnTo>
                    <a:pt x="2647442" y="2511679"/>
                  </a:lnTo>
                  <a:close/>
                </a:path>
                <a:path w="5044440" h="3063875">
                  <a:moveTo>
                    <a:pt x="2672715" y="2510155"/>
                  </a:moveTo>
                  <a:lnTo>
                    <a:pt x="2672080" y="2497582"/>
                  </a:lnTo>
                  <a:lnTo>
                    <a:pt x="2659380" y="2498217"/>
                  </a:lnTo>
                  <a:lnTo>
                    <a:pt x="2660142" y="2510917"/>
                  </a:lnTo>
                  <a:lnTo>
                    <a:pt x="2672715" y="2510155"/>
                  </a:lnTo>
                  <a:close/>
                </a:path>
                <a:path w="5044440" h="3063875">
                  <a:moveTo>
                    <a:pt x="2698115" y="2508758"/>
                  </a:moveTo>
                  <a:lnTo>
                    <a:pt x="2697353" y="2496058"/>
                  </a:lnTo>
                  <a:lnTo>
                    <a:pt x="2684780" y="2496820"/>
                  </a:lnTo>
                  <a:lnTo>
                    <a:pt x="2685415" y="2509520"/>
                  </a:lnTo>
                  <a:lnTo>
                    <a:pt x="2698115" y="2508758"/>
                  </a:lnTo>
                  <a:close/>
                </a:path>
                <a:path w="5044440" h="3063875">
                  <a:moveTo>
                    <a:pt x="2723515" y="2507361"/>
                  </a:moveTo>
                  <a:lnTo>
                    <a:pt x="2722753" y="2494661"/>
                  </a:lnTo>
                  <a:lnTo>
                    <a:pt x="2710053" y="2495423"/>
                  </a:lnTo>
                  <a:lnTo>
                    <a:pt x="2710815" y="2507996"/>
                  </a:lnTo>
                  <a:lnTo>
                    <a:pt x="2723515" y="2507361"/>
                  </a:lnTo>
                  <a:close/>
                </a:path>
                <a:path w="5044440" h="3063875">
                  <a:moveTo>
                    <a:pt x="2748915" y="2505964"/>
                  </a:moveTo>
                  <a:lnTo>
                    <a:pt x="2748153" y="2493264"/>
                  </a:lnTo>
                  <a:lnTo>
                    <a:pt x="2735453" y="2493899"/>
                  </a:lnTo>
                  <a:lnTo>
                    <a:pt x="2736215" y="2506599"/>
                  </a:lnTo>
                  <a:lnTo>
                    <a:pt x="2748915" y="2505964"/>
                  </a:lnTo>
                  <a:close/>
                </a:path>
                <a:path w="5044440" h="3063875">
                  <a:moveTo>
                    <a:pt x="2774188" y="2504440"/>
                  </a:moveTo>
                  <a:lnTo>
                    <a:pt x="2773426" y="2491740"/>
                  </a:lnTo>
                  <a:lnTo>
                    <a:pt x="2760853" y="2492502"/>
                  </a:lnTo>
                  <a:lnTo>
                    <a:pt x="2761488" y="2505202"/>
                  </a:lnTo>
                  <a:lnTo>
                    <a:pt x="2774188" y="2504440"/>
                  </a:lnTo>
                  <a:close/>
                </a:path>
                <a:path w="5044440" h="3063875">
                  <a:moveTo>
                    <a:pt x="2799588" y="2502789"/>
                  </a:moveTo>
                  <a:lnTo>
                    <a:pt x="2798826" y="2490089"/>
                  </a:lnTo>
                  <a:lnTo>
                    <a:pt x="2786126" y="2490978"/>
                  </a:lnTo>
                  <a:lnTo>
                    <a:pt x="2786888" y="2503551"/>
                  </a:lnTo>
                  <a:lnTo>
                    <a:pt x="2799588" y="2502789"/>
                  </a:lnTo>
                  <a:close/>
                </a:path>
                <a:path w="5044440" h="3063875">
                  <a:moveTo>
                    <a:pt x="2824988" y="2501138"/>
                  </a:moveTo>
                  <a:lnTo>
                    <a:pt x="2824099" y="2488565"/>
                  </a:lnTo>
                  <a:lnTo>
                    <a:pt x="2811526" y="2489327"/>
                  </a:lnTo>
                  <a:lnTo>
                    <a:pt x="2812288" y="2502027"/>
                  </a:lnTo>
                  <a:lnTo>
                    <a:pt x="2824988" y="2501138"/>
                  </a:lnTo>
                  <a:close/>
                </a:path>
                <a:path w="5044440" h="3063875">
                  <a:moveTo>
                    <a:pt x="2850261" y="2499614"/>
                  </a:moveTo>
                  <a:lnTo>
                    <a:pt x="2849499" y="2486914"/>
                  </a:lnTo>
                  <a:lnTo>
                    <a:pt x="2836799" y="2487676"/>
                  </a:lnTo>
                  <a:lnTo>
                    <a:pt x="2837561" y="2500376"/>
                  </a:lnTo>
                  <a:lnTo>
                    <a:pt x="2850261" y="2499614"/>
                  </a:lnTo>
                  <a:close/>
                </a:path>
                <a:path w="5044440" h="3063875">
                  <a:moveTo>
                    <a:pt x="2875661" y="2497963"/>
                  </a:moveTo>
                  <a:lnTo>
                    <a:pt x="2874899" y="2485390"/>
                  </a:lnTo>
                  <a:lnTo>
                    <a:pt x="2862199" y="2486152"/>
                  </a:lnTo>
                  <a:lnTo>
                    <a:pt x="2862961" y="2498852"/>
                  </a:lnTo>
                  <a:lnTo>
                    <a:pt x="2875661" y="2497963"/>
                  </a:lnTo>
                  <a:close/>
                </a:path>
                <a:path w="5044440" h="3063875">
                  <a:moveTo>
                    <a:pt x="2900934" y="2496439"/>
                  </a:moveTo>
                  <a:lnTo>
                    <a:pt x="2900172" y="2483739"/>
                  </a:lnTo>
                  <a:lnTo>
                    <a:pt x="2887472" y="2484501"/>
                  </a:lnTo>
                  <a:lnTo>
                    <a:pt x="2888361" y="2497201"/>
                  </a:lnTo>
                  <a:lnTo>
                    <a:pt x="2900934" y="2496439"/>
                  </a:lnTo>
                  <a:close/>
                </a:path>
                <a:path w="5044440" h="3063875">
                  <a:moveTo>
                    <a:pt x="2926334" y="2494788"/>
                  </a:moveTo>
                  <a:lnTo>
                    <a:pt x="2925572" y="2482088"/>
                  </a:lnTo>
                  <a:lnTo>
                    <a:pt x="2912872" y="2482977"/>
                  </a:lnTo>
                  <a:lnTo>
                    <a:pt x="2913634" y="2495550"/>
                  </a:lnTo>
                  <a:lnTo>
                    <a:pt x="2926334" y="2494788"/>
                  </a:lnTo>
                  <a:close/>
                </a:path>
                <a:path w="5044440" h="3063875">
                  <a:moveTo>
                    <a:pt x="2951734" y="2493264"/>
                  </a:moveTo>
                  <a:lnTo>
                    <a:pt x="2950845" y="2480564"/>
                  </a:lnTo>
                  <a:lnTo>
                    <a:pt x="2938272" y="2481326"/>
                  </a:lnTo>
                  <a:lnTo>
                    <a:pt x="2939034" y="2494026"/>
                  </a:lnTo>
                  <a:lnTo>
                    <a:pt x="2951734" y="2493264"/>
                  </a:lnTo>
                  <a:close/>
                </a:path>
                <a:path w="5044440" h="3063875">
                  <a:moveTo>
                    <a:pt x="2977134" y="2491486"/>
                  </a:moveTo>
                  <a:lnTo>
                    <a:pt x="2976245" y="2478786"/>
                  </a:lnTo>
                  <a:lnTo>
                    <a:pt x="2963545" y="2479675"/>
                  </a:lnTo>
                  <a:lnTo>
                    <a:pt x="2964434" y="2492375"/>
                  </a:lnTo>
                  <a:lnTo>
                    <a:pt x="2977134" y="2491486"/>
                  </a:lnTo>
                  <a:close/>
                </a:path>
                <a:path w="5044440" h="3063875">
                  <a:moveTo>
                    <a:pt x="3027807" y="2487930"/>
                  </a:moveTo>
                  <a:lnTo>
                    <a:pt x="3026918" y="2475230"/>
                  </a:lnTo>
                  <a:lnTo>
                    <a:pt x="3014218" y="2476119"/>
                  </a:lnTo>
                  <a:lnTo>
                    <a:pt x="3015107" y="2488819"/>
                  </a:lnTo>
                  <a:lnTo>
                    <a:pt x="3027807" y="2487930"/>
                  </a:lnTo>
                  <a:close/>
                </a:path>
                <a:path w="5044440" h="3063875">
                  <a:moveTo>
                    <a:pt x="3053080" y="2486025"/>
                  </a:moveTo>
                  <a:lnTo>
                    <a:pt x="3052191" y="2473452"/>
                  </a:lnTo>
                  <a:lnTo>
                    <a:pt x="3039491" y="2474341"/>
                  </a:lnTo>
                  <a:lnTo>
                    <a:pt x="3040380" y="2486914"/>
                  </a:lnTo>
                  <a:lnTo>
                    <a:pt x="3053080" y="2486025"/>
                  </a:lnTo>
                  <a:close/>
                </a:path>
                <a:path w="5044440" h="3063875">
                  <a:moveTo>
                    <a:pt x="3078480" y="2484247"/>
                  </a:moveTo>
                  <a:lnTo>
                    <a:pt x="3077591" y="2471547"/>
                  </a:lnTo>
                  <a:lnTo>
                    <a:pt x="3064891" y="2472436"/>
                  </a:lnTo>
                  <a:lnTo>
                    <a:pt x="3065780" y="2485136"/>
                  </a:lnTo>
                  <a:lnTo>
                    <a:pt x="3078480" y="2484247"/>
                  </a:lnTo>
                  <a:close/>
                </a:path>
                <a:path w="5044440" h="3063875">
                  <a:moveTo>
                    <a:pt x="3103753" y="2482469"/>
                  </a:moveTo>
                  <a:lnTo>
                    <a:pt x="3102864" y="2469769"/>
                  </a:lnTo>
                  <a:lnTo>
                    <a:pt x="3090164" y="2470658"/>
                  </a:lnTo>
                  <a:lnTo>
                    <a:pt x="3091053" y="2483358"/>
                  </a:lnTo>
                  <a:lnTo>
                    <a:pt x="3103753" y="2482469"/>
                  </a:lnTo>
                  <a:close/>
                </a:path>
                <a:path w="5044440" h="3063875">
                  <a:moveTo>
                    <a:pt x="3129153" y="2480691"/>
                  </a:moveTo>
                  <a:lnTo>
                    <a:pt x="3128137" y="2467991"/>
                  </a:lnTo>
                  <a:lnTo>
                    <a:pt x="3115564" y="2468880"/>
                  </a:lnTo>
                  <a:lnTo>
                    <a:pt x="3116453" y="2481580"/>
                  </a:lnTo>
                  <a:lnTo>
                    <a:pt x="3129153" y="2480691"/>
                  </a:lnTo>
                  <a:close/>
                </a:path>
                <a:path w="5044440" h="3063875">
                  <a:moveTo>
                    <a:pt x="3154426" y="2478786"/>
                  </a:moveTo>
                  <a:lnTo>
                    <a:pt x="3153537" y="2466213"/>
                  </a:lnTo>
                  <a:lnTo>
                    <a:pt x="3140837" y="2467102"/>
                  </a:lnTo>
                  <a:lnTo>
                    <a:pt x="3141726" y="2479675"/>
                  </a:lnTo>
                  <a:lnTo>
                    <a:pt x="3154426" y="2478786"/>
                  </a:lnTo>
                  <a:close/>
                </a:path>
                <a:path w="5044440" h="3063875">
                  <a:moveTo>
                    <a:pt x="3179826" y="2476754"/>
                  </a:moveTo>
                  <a:lnTo>
                    <a:pt x="3178810" y="2464054"/>
                  </a:lnTo>
                  <a:lnTo>
                    <a:pt x="3166110" y="2465070"/>
                  </a:lnTo>
                  <a:lnTo>
                    <a:pt x="3167126" y="2477770"/>
                  </a:lnTo>
                  <a:lnTo>
                    <a:pt x="3179826" y="2476754"/>
                  </a:lnTo>
                  <a:close/>
                </a:path>
                <a:path w="5044440" h="3063875">
                  <a:moveTo>
                    <a:pt x="3205099" y="2474595"/>
                  </a:moveTo>
                  <a:lnTo>
                    <a:pt x="3204083" y="2461895"/>
                  </a:lnTo>
                  <a:lnTo>
                    <a:pt x="3191383" y="2463038"/>
                  </a:lnTo>
                  <a:lnTo>
                    <a:pt x="3192526" y="2475611"/>
                  </a:lnTo>
                  <a:lnTo>
                    <a:pt x="3205099" y="2474595"/>
                  </a:lnTo>
                  <a:close/>
                </a:path>
                <a:path w="5044440" h="3063875">
                  <a:moveTo>
                    <a:pt x="3230499" y="2472436"/>
                  </a:moveTo>
                  <a:lnTo>
                    <a:pt x="3229356" y="2459736"/>
                  </a:lnTo>
                  <a:lnTo>
                    <a:pt x="3216783" y="2460879"/>
                  </a:lnTo>
                  <a:lnTo>
                    <a:pt x="3217799" y="2473452"/>
                  </a:lnTo>
                  <a:lnTo>
                    <a:pt x="3230499" y="2472436"/>
                  </a:lnTo>
                  <a:close/>
                </a:path>
                <a:path w="5044440" h="3063875">
                  <a:moveTo>
                    <a:pt x="3255772" y="2470277"/>
                  </a:moveTo>
                  <a:lnTo>
                    <a:pt x="3254756" y="2457704"/>
                  </a:lnTo>
                  <a:lnTo>
                    <a:pt x="3242056" y="2458720"/>
                  </a:lnTo>
                  <a:lnTo>
                    <a:pt x="3243072" y="2471420"/>
                  </a:lnTo>
                  <a:lnTo>
                    <a:pt x="3255772" y="2470277"/>
                  </a:lnTo>
                  <a:close/>
                </a:path>
                <a:path w="5044440" h="3063875">
                  <a:moveTo>
                    <a:pt x="3281045" y="2468118"/>
                  </a:moveTo>
                  <a:lnTo>
                    <a:pt x="3280029" y="2455545"/>
                  </a:lnTo>
                  <a:lnTo>
                    <a:pt x="3267329" y="2456561"/>
                  </a:lnTo>
                  <a:lnTo>
                    <a:pt x="3268472" y="2469261"/>
                  </a:lnTo>
                  <a:lnTo>
                    <a:pt x="3281045" y="2468118"/>
                  </a:lnTo>
                  <a:close/>
                </a:path>
                <a:path w="5044440" h="3063875">
                  <a:moveTo>
                    <a:pt x="3306445" y="2466086"/>
                  </a:moveTo>
                  <a:lnTo>
                    <a:pt x="3305302" y="2453386"/>
                  </a:lnTo>
                  <a:lnTo>
                    <a:pt x="3292602" y="2454402"/>
                  </a:lnTo>
                  <a:lnTo>
                    <a:pt x="3293745" y="2467102"/>
                  </a:lnTo>
                  <a:lnTo>
                    <a:pt x="3306445" y="2466086"/>
                  </a:lnTo>
                  <a:close/>
                </a:path>
                <a:path w="5044440" h="3063875">
                  <a:moveTo>
                    <a:pt x="3331718" y="2463927"/>
                  </a:moveTo>
                  <a:lnTo>
                    <a:pt x="3330575" y="2451227"/>
                  </a:lnTo>
                  <a:lnTo>
                    <a:pt x="3318002" y="2452370"/>
                  </a:lnTo>
                  <a:lnTo>
                    <a:pt x="3319018" y="2464943"/>
                  </a:lnTo>
                  <a:lnTo>
                    <a:pt x="3331718" y="2463927"/>
                  </a:lnTo>
                  <a:close/>
                </a:path>
                <a:path w="5044440" h="3063875">
                  <a:moveTo>
                    <a:pt x="3352800" y="920623"/>
                  </a:moveTo>
                  <a:lnTo>
                    <a:pt x="3298190" y="905129"/>
                  </a:lnTo>
                  <a:lnTo>
                    <a:pt x="3301720" y="923912"/>
                  </a:lnTo>
                  <a:lnTo>
                    <a:pt x="3287776" y="926592"/>
                  </a:lnTo>
                  <a:lnTo>
                    <a:pt x="3252851" y="933831"/>
                  </a:lnTo>
                  <a:lnTo>
                    <a:pt x="3177667" y="950468"/>
                  </a:lnTo>
                  <a:lnTo>
                    <a:pt x="2866898" y="1023366"/>
                  </a:lnTo>
                  <a:lnTo>
                    <a:pt x="2613660" y="1079754"/>
                  </a:lnTo>
                  <a:lnTo>
                    <a:pt x="2468092" y="1108773"/>
                  </a:lnTo>
                  <a:lnTo>
                    <a:pt x="2367407" y="917702"/>
                  </a:lnTo>
                  <a:lnTo>
                    <a:pt x="2356231" y="923544"/>
                  </a:lnTo>
                  <a:lnTo>
                    <a:pt x="2455062" y="1111377"/>
                  </a:lnTo>
                  <a:lnTo>
                    <a:pt x="2347976" y="1130427"/>
                  </a:lnTo>
                  <a:lnTo>
                    <a:pt x="2294509" y="1139190"/>
                  </a:lnTo>
                  <a:lnTo>
                    <a:pt x="2241169" y="1147191"/>
                  </a:lnTo>
                  <a:lnTo>
                    <a:pt x="2187829" y="1154557"/>
                  </a:lnTo>
                  <a:lnTo>
                    <a:pt x="2134870" y="1161161"/>
                  </a:lnTo>
                  <a:lnTo>
                    <a:pt x="2082292" y="1166876"/>
                  </a:lnTo>
                  <a:lnTo>
                    <a:pt x="2030222" y="1171829"/>
                  </a:lnTo>
                  <a:lnTo>
                    <a:pt x="1978787" y="1175766"/>
                  </a:lnTo>
                  <a:lnTo>
                    <a:pt x="1927987" y="1178560"/>
                  </a:lnTo>
                  <a:lnTo>
                    <a:pt x="1877949" y="1180338"/>
                  </a:lnTo>
                  <a:lnTo>
                    <a:pt x="1828927" y="1180973"/>
                  </a:lnTo>
                  <a:lnTo>
                    <a:pt x="1779384" y="1180338"/>
                  </a:lnTo>
                  <a:lnTo>
                    <a:pt x="1728343" y="1178560"/>
                  </a:lnTo>
                  <a:lnTo>
                    <a:pt x="1622171" y="1171321"/>
                  </a:lnTo>
                  <a:lnTo>
                    <a:pt x="1511427" y="1160272"/>
                  </a:lnTo>
                  <a:lnTo>
                    <a:pt x="1397635" y="1145667"/>
                  </a:lnTo>
                  <a:lnTo>
                    <a:pt x="1281684" y="1128141"/>
                  </a:lnTo>
                  <a:lnTo>
                    <a:pt x="1165225" y="1108456"/>
                  </a:lnTo>
                  <a:lnTo>
                    <a:pt x="1049020" y="1086993"/>
                  </a:lnTo>
                  <a:lnTo>
                    <a:pt x="826516" y="1042047"/>
                  </a:lnTo>
                  <a:lnTo>
                    <a:pt x="824230" y="1032764"/>
                  </a:lnTo>
                  <a:lnTo>
                    <a:pt x="811911" y="1035812"/>
                  </a:lnTo>
                  <a:lnTo>
                    <a:pt x="812711" y="1039075"/>
                  </a:lnTo>
                  <a:lnTo>
                    <a:pt x="353949" y="938657"/>
                  </a:lnTo>
                  <a:lnTo>
                    <a:pt x="286004" y="924687"/>
                  </a:lnTo>
                  <a:lnTo>
                    <a:pt x="279679" y="923544"/>
                  </a:lnTo>
                  <a:lnTo>
                    <a:pt x="280098" y="921258"/>
                  </a:lnTo>
                  <a:lnTo>
                    <a:pt x="283083" y="904748"/>
                  </a:lnTo>
                  <a:lnTo>
                    <a:pt x="228600" y="920623"/>
                  </a:lnTo>
                  <a:lnTo>
                    <a:pt x="274066" y="954659"/>
                  </a:lnTo>
                  <a:lnTo>
                    <a:pt x="277431" y="936002"/>
                  </a:lnTo>
                  <a:lnTo>
                    <a:pt x="283591" y="937133"/>
                  </a:lnTo>
                  <a:lnTo>
                    <a:pt x="351282" y="950976"/>
                  </a:lnTo>
                  <a:lnTo>
                    <a:pt x="820674" y="1053846"/>
                  </a:lnTo>
                  <a:lnTo>
                    <a:pt x="1046607" y="1099439"/>
                  </a:lnTo>
                  <a:lnTo>
                    <a:pt x="1162939" y="1120902"/>
                  </a:lnTo>
                  <a:lnTo>
                    <a:pt x="1279525" y="1140714"/>
                  </a:lnTo>
                  <a:lnTo>
                    <a:pt x="1395730" y="1158113"/>
                  </a:lnTo>
                  <a:lnTo>
                    <a:pt x="1509903" y="1172845"/>
                  </a:lnTo>
                  <a:lnTo>
                    <a:pt x="1620901" y="1184021"/>
                  </a:lnTo>
                  <a:lnTo>
                    <a:pt x="1727454" y="1191133"/>
                  </a:lnTo>
                  <a:lnTo>
                    <a:pt x="1778889" y="1193038"/>
                  </a:lnTo>
                  <a:lnTo>
                    <a:pt x="1828660" y="1193673"/>
                  </a:lnTo>
                  <a:lnTo>
                    <a:pt x="1878076" y="1193038"/>
                  </a:lnTo>
                  <a:lnTo>
                    <a:pt x="1928495" y="1191260"/>
                  </a:lnTo>
                  <a:lnTo>
                    <a:pt x="1979549" y="1188466"/>
                  </a:lnTo>
                  <a:lnTo>
                    <a:pt x="2031238" y="1184529"/>
                  </a:lnTo>
                  <a:lnTo>
                    <a:pt x="2068791" y="1180973"/>
                  </a:lnTo>
                  <a:lnTo>
                    <a:pt x="2083562" y="1179576"/>
                  </a:lnTo>
                  <a:lnTo>
                    <a:pt x="2136267" y="1173861"/>
                  </a:lnTo>
                  <a:lnTo>
                    <a:pt x="2189480" y="1167130"/>
                  </a:lnTo>
                  <a:lnTo>
                    <a:pt x="2242820" y="1159764"/>
                  </a:lnTo>
                  <a:lnTo>
                    <a:pt x="2296414" y="1151636"/>
                  </a:lnTo>
                  <a:lnTo>
                    <a:pt x="2350135" y="1142873"/>
                  </a:lnTo>
                  <a:lnTo>
                    <a:pt x="2457196" y="1123823"/>
                  </a:lnTo>
                  <a:lnTo>
                    <a:pt x="2461196" y="1123048"/>
                  </a:lnTo>
                  <a:lnTo>
                    <a:pt x="2486279" y="1170686"/>
                  </a:lnTo>
                  <a:lnTo>
                    <a:pt x="2549779" y="1293114"/>
                  </a:lnTo>
                  <a:lnTo>
                    <a:pt x="2611247" y="1414145"/>
                  </a:lnTo>
                  <a:lnTo>
                    <a:pt x="2670175" y="1533398"/>
                  </a:lnTo>
                  <a:lnTo>
                    <a:pt x="2725801" y="1650365"/>
                  </a:lnTo>
                  <a:lnTo>
                    <a:pt x="2777744" y="1764665"/>
                  </a:lnTo>
                  <a:lnTo>
                    <a:pt x="2824988" y="1875917"/>
                  </a:lnTo>
                  <a:lnTo>
                    <a:pt x="2867152" y="1983359"/>
                  </a:lnTo>
                  <a:lnTo>
                    <a:pt x="2886075" y="2035556"/>
                  </a:lnTo>
                  <a:lnTo>
                    <a:pt x="2903601" y="2086864"/>
                  </a:lnTo>
                  <a:lnTo>
                    <a:pt x="2919476" y="2136902"/>
                  </a:lnTo>
                  <a:lnTo>
                    <a:pt x="2933573" y="2185797"/>
                  </a:lnTo>
                  <a:lnTo>
                    <a:pt x="2945892" y="2233295"/>
                  </a:lnTo>
                  <a:lnTo>
                    <a:pt x="2956433" y="2279777"/>
                  </a:lnTo>
                  <a:lnTo>
                    <a:pt x="2965069" y="2324608"/>
                  </a:lnTo>
                  <a:lnTo>
                    <a:pt x="2971673" y="2368296"/>
                  </a:lnTo>
                  <a:lnTo>
                    <a:pt x="2976245" y="2410206"/>
                  </a:lnTo>
                  <a:lnTo>
                    <a:pt x="2978658" y="2450846"/>
                  </a:lnTo>
                  <a:lnTo>
                    <a:pt x="2978785" y="2489708"/>
                  </a:lnTo>
                  <a:lnTo>
                    <a:pt x="2976626" y="2526919"/>
                  </a:lnTo>
                  <a:lnTo>
                    <a:pt x="2965069" y="2596261"/>
                  </a:lnTo>
                  <a:lnTo>
                    <a:pt x="2949575" y="2643378"/>
                  </a:lnTo>
                  <a:lnTo>
                    <a:pt x="2927985" y="2687320"/>
                  </a:lnTo>
                  <a:lnTo>
                    <a:pt x="2900426" y="2727833"/>
                  </a:lnTo>
                  <a:lnTo>
                    <a:pt x="2867533" y="2765171"/>
                  </a:lnTo>
                  <a:lnTo>
                    <a:pt x="2815590" y="2810510"/>
                  </a:lnTo>
                  <a:lnTo>
                    <a:pt x="2755646" y="2850642"/>
                  </a:lnTo>
                  <a:lnTo>
                    <a:pt x="2688336" y="2886202"/>
                  </a:lnTo>
                  <a:lnTo>
                    <a:pt x="2652268" y="2902077"/>
                  </a:lnTo>
                  <a:lnTo>
                    <a:pt x="2614930" y="2917063"/>
                  </a:lnTo>
                  <a:lnTo>
                    <a:pt x="2576068" y="2931033"/>
                  </a:lnTo>
                  <a:lnTo>
                    <a:pt x="2536063" y="2943987"/>
                  </a:lnTo>
                  <a:lnTo>
                    <a:pt x="2494915" y="2955925"/>
                  </a:lnTo>
                  <a:lnTo>
                    <a:pt x="2452878" y="2966974"/>
                  </a:lnTo>
                  <a:lnTo>
                    <a:pt x="2409825" y="2977134"/>
                  </a:lnTo>
                  <a:lnTo>
                    <a:pt x="2366264" y="2986532"/>
                  </a:lnTo>
                  <a:lnTo>
                    <a:pt x="2321941" y="2995041"/>
                  </a:lnTo>
                  <a:lnTo>
                    <a:pt x="2277110" y="3002788"/>
                  </a:lnTo>
                  <a:lnTo>
                    <a:pt x="2232025" y="3009900"/>
                  </a:lnTo>
                  <a:lnTo>
                    <a:pt x="2186432" y="3016250"/>
                  </a:lnTo>
                  <a:lnTo>
                    <a:pt x="2140839" y="3022092"/>
                  </a:lnTo>
                  <a:lnTo>
                    <a:pt x="2095246" y="3027299"/>
                  </a:lnTo>
                  <a:lnTo>
                    <a:pt x="2004441" y="3036062"/>
                  </a:lnTo>
                  <a:lnTo>
                    <a:pt x="1959483" y="3039745"/>
                  </a:lnTo>
                  <a:lnTo>
                    <a:pt x="1827911" y="3048381"/>
                  </a:lnTo>
                  <a:lnTo>
                    <a:pt x="1741284" y="3051048"/>
                  </a:lnTo>
                  <a:lnTo>
                    <a:pt x="1652016" y="3049397"/>
                  </a:lnTo>
                  <a:lnTo>
                    <a:pt x="1560449" y="3043936"/>
                  </a:lnTo>
                  <a:lnTo>
                    <a:pt x="1466723" y="3034792"/>
                  </a:lnTo>
                  <a:lnTo>
                    <a:pt x="1370838" y="3022346"/>
                  </a:lnTo>
                  <a:lnTo>
                    <a:pt x="1273048" y="3006725"/>
                  </a:lnTo>
                  <a:lnTo>
                    <a:pt x="1173734" y="2988437"/>
                  </a:lnTo>
                  <a:lnTo>
                    <a:pt x="1072769" y="2967609"/>
                  </a:lnTo>
                  <a:lnTo>
                    <a:pt x="970407" y="2944507"/>
                  </a:lnTo>
                  <a:lnTo>
                    <a:pt x="866902" y="2919476"/>
                  </a:lnTo>
                  <a:lnTo>
                    <a:pt x="762381" y="2892679"/>
                  </a:lnTo>
                  <a:lnTo>
                    <a:pt x="657098" y="2864612"/>
                  </a:lnTo>
                  <a:lnTo>
                    <a:pt x="279158" y="2757894"/>
                  </a:lnTo>
                  <a:lnTo>
                    <a:pt x="280174" y="2754376"/>
                  </a:lnTo>
                  <a:lnTo>
                    <a:pt x="284480" y="2739517"/>
                  </a:lnTo>
                  <a:lnTo>
                    <a:pt x="228600" y="2749931"/>
                  </a:lnTo>
                  <a:lnTo>
                    <a:pt x="270383" y="2788285"/>
                  </a:lnTo>
                  <a:lnTo>
                    <a:pt x="275653" y="2770060"/>
                  </a:lnTo>
                  <a:lnTo>
                    <a:pt x="653796" y="2876931"/>
                  </a:lnTo>
                  <a:lnTo>
                    <a:pt x="759206" y="2904998"/>
                  </a:lnTo>
                  <a:lnTo>
                    <a:pt x="863981" y="2931795"/>
                  </a:lnTo>
                  <a:lnTo>
                    <a:pt x="967613" y="2956941"/>
                  </a:lnTo>
                  <a:lnTo>
                    <a:pt x="1070229" y="2980055"/>
                  </a:lnTo>
                  <a:lnTo>
                    <a:pt x="1171321" y="3000883"/>
                  </a:lnTo>
                  <a:lnTo>
                    <a:pt x="1271016" y="3019298"/>
                  </a:lnTo>
                  <a:lnTo>
                    <a:pt x="1369187" y="3034919"/>
                  </a:lnTo>
                  <a:lnTo>
                    <a:pt x="1465453" y="3047365"/>
                  </a:lnTo>
                  <a:lnTo>
                    <a:pt x="1559687" y="3056509"/>
                  </a:lnTo>
                  <a:lnTo>
                    <a:pt x="1651762" y="3062097"/>
                  </a:lnTo>
                  <a:lnTo>
                    <a:pt x="1741678" y="3063748"/>
                  </a:lnTo>
                  <a:lnTo>
                    <a:pt x="1828660" y="3061081"/>
                  </a:lnTo>
                  <a:lnTo>
                    <a:pt x="1916049" y="3055620"/>
                  </a:lnTo>
                  <a:lnTo>
                    <a:pt x="1976716" y="3051048"/>
                  </a:lnTo>
                  <a:lnTo>
                    <a:pt x="2096643" y="3039872"/>
                  </a:lnTo>
                  <a:lnTo>
                    <a:pt x="2142490" y="3034665"/>
                  </a:lnTo>
                  <a:lnTo>
                    <a:pt x="2188210" y="3028823"/>
                  </a:lnTo>
                  <a:lnTo>
                    <a:pt x="2233930" y="3022346"/>
                  </a:lnTo>
                  <a:lnTo>
                    <a:pt x="2279269" y="3015361"/>
                  </a:lnTo>
                  <a:lnTo>
                    <a:pt x="2324354" y="3007487"/>
                  </a:lnTo>
                  <a:lnTo>
                    <a:pt x="2368804" y="2998851"/>
                  </a:lnTo>
                  <a:lnTo>
                    <a:pt x="2412873" y="2989580"/>
                  </a:lnTo>
                  <a:lnTo>
                    <a:pt x="2456053" y="2979166"/>
                  </a:lnTo>
                  <a:lnTo>
                    <a:pt x="2498471" y="2968117"/>
                  </a:lnTo>
                  <a:lnTo>
                    <a:pt x="2540000" y="2956064"/>
                  </a:lnTo>
                  <a:lnTo>
                    <a:pt x="2580386" y="2942983"/>
                  </a:lnTo>
                  <a:lnTo>
                    <a:pt x="2619629" y="2928874"/>
                  </a:lnTo>
                  <a:lnTo>
                    <a:pt x="2657475" y="2913761"/>
                  </a:lnTo>
                  <a:lnTo>
                    <a:pt x="2694051" y="2897505"/>
                  </a:lnTo>
                  <a:lnTo>
                    <a:pt x="2729103" y="2879979"/>
                  </a:lnTo>
                  <a:lnTo>
                    <a:pt x="2794000" y="2841498"/>
                  </a:lnTo>
                  <a:lnTo>
                    <a:pt x="2851150" y="2797810"/>
                  </a:lnTo>
                  <a:lnTo>
                    <a:pt x="2888615" y="2761488"/>
                  </a:lnTo>
                  <a:lnTo>
                    <a:pt x="2920619" y="2721737"/>
                  </a:lnTo>
                  <a:lnTo>
                    <a:pt x="2947162" y="2678684"/>
                  </a:lnTo>
                  <a:lnTo>
                    <a:pt x="2967609" y="2632075"/>
                  </a:lnTo>
                  <a:lnTo>
                    <a:pt x="2984627" y="2564130"/>
                  </a:lnTo>
                  <a:lnTo>
                    <a:pt x="2991434" y="2490482"/>
                  </a:lnTo>
                  <a:lnTo>
                    <a:pt x="3002407" y="2489708"/>
                  </a:lnTo>
                  <a:lnTo>
                    <a:pt x="3001518" y="2477008"/>
                  </a:lnTo>
                  <a:lnTo>
                    <a:pt x="2991396" y="2477719"/>
                  </a:lnTo>
                  <a:lnTo>
                    <a:pt x="2991231" y="2450084"/>
                  </a:lnTo>
                  <a:lnTo>
                    <a:pt x="2988818" y="2408936"/>
                  </a:lnTo>
                  <a:lnTo>
                    <a:pt x="2984246" y="2366264"/>
                  </a:lnTo>
                  <a:lnTo>
                    <a:pt x="2977515" y="2322322"/>
                  </a:lnTo>
                  <a:lnTo>
                    <a:pt x="2968879" y="2276856"/>
                  </a:lnTo>
                  <a:lnTo>
                    <a:pt x="2958211" y="2230120"/>
                  </a:lnTo>
                  <a:lnTo>
                    <a:pt x="2945765" y="2182241"/>
                  </a:lnTo>
                  <a:lnTo>
                    <a:pt x="2931541" y="2133092"/>
                  </a:lnTo>
                  <a:lnTo>
                    <a:pt x="2915666" y="2082673"/>
                  </a:lnTo>
                  <a:lnTo>
                    <a:pt x="2898013" y="2031238"/>
                  </a:lnTo>
                  <a:lnTo>
                    <a:pt x="2879090" y="1978660"/>
                  </a:lnTo>
                  <a:lnTo>
                    <a:pt x="2836672" y="1870964"/>
                  </a:lnTo>
                  <a:lnTo>
                    <a:pt x="2789301" y="1759458"/>
                  </a:lnTo>
                  <a:lnTo>
                    <a:pt x="2737358" y="1644904"/>
                  </a:lnTo>
                  <a:lnTo>
                    <a:pt x="2681605" y="1527810"/>
                  </a:lnTo>
                  <a:lnTo>
                    <a:pt x="2622550" y="1408430"/>
                  </a:lnTo>
                  <a:lnTo>
                    <a:pt x="2560955" y="1287272"/>
                  </a:lnTo>
                  <a:lnTo>
                    <a:pt x="2497582" y="1164717"/>
                  </a:lnTo>
                  <a:lnTo>
                    <a:pt x="2474277" y="1120508"/>
                  </a:lnTo>
                  <a:lnTo>
                    <a:pt x="2563622" y="1103122"/>
                  </a:lnTo>
                  <a:lnTo>
                    <a:pt x="2719832" y="1069848"/>
                  </a:lnTo>
                  <a:lnTo>
                    <a:pt x="3218942" y="954278"/>
                  </a:lnTo>
                  <a:lnTo>
                    <a:pt x="3255518" y="946277"/>
                  </a:lnTo>
                  <a:lnTo>
                    <a:pt x="3290316" y="939038"/>
                  </a:lnTo>
                  <a:lnTo>
                    <a:pt x="3304070" y="936383"/>
                  </a:lnTo>
                  <a:lnTo>
                    <a:pt x="3307588" y="955040"/>
                  </a:lnTo>
                  <a:lnTo>
                    <a:pt x="3351631" y="921512"/>
                  </a:lnTo>
                  <a:lnTo>
                    <a:pt x="3352800" y="920623"/>
                  </a:lnTo>
                  <a:close/>
                </a:path>
                <a:path w="5044440" h="3063875">
                  <a:moveTo>
                    <a:pt x="3357118" y="2461641"/>
                  </a:moveTo>
                  <a:lnTo>
                    <a:pt x="3355848" y="2448941"/>
                  </a:lnTo>
                  <a:lnTo>
                    <a:pt x="3346323" y="2449957"/>
                  </a:lnTo>
                  <a:lnTo>
                    <a:pt x="3343275" y="2450211"/>
                  </a:lnTo>
                  <a:lnTo>
                    <a:pt x="3344291" y="2462784"/>
                  </a:lnTo>
                  <a:lnTo>
                    <a:pt x="3347593" y="2462530"/>
                  </a:lnTo>
                  <a:lnTo>
                    <a:pt x="3357118" y="2461641"/>
                  </a:lnTo>
                  <a:close/>
                </a:path>
                <a:path w="5044440" h="3063875">
                  <a:moveTo>
                    <a:pt x="3382391" y="2459228"/>
                  </a:moveTo>
                  <a:lnTo>
                    <a:pt x="3381121" y="2446528"/>
                  </a:lnTo>
                  <a:lnTo>
                    <a:pt x="3368548" y="2447798"/>
                  </a:lnTo>
                  <a:lnTo>
                    <a:pt x="3369691" y="2460371"/>
                  </a:lnTo>
                  <a:lnTo>
                    <a:pt x="3382391" y="2459228"/>
                  </a:lnTo>
                  <a:close/>
                </a:path>
                <a:path w="5044440" h="3063875">
                  <a:moveTo>
                    <a:pt x="3407664" y="2456688"/>
                  </a:moveTo>
                  <a:lnTo>
                    <a:pt x="3406394" y="2444115"/>
                  </a:lnTo>
                  <a:lnTo>
                    <a:pt x="3393821" y="2445385"/>
                  </a:lnTo>
                  <a:lnTo>
                    <a:pt x="3394964" y="2457958"/>
                  </a:lnTo>
                  <a:lnTo>
                    <a:pt x="3407664" y="2456688"/>
                  </a:lnTo>
                  <a:close/>
                </a:path>
                <a:path w="5044440" h="3063875">
                  <a:moveTo>
                    <a:pt x="3432937" y="2454275"/>
                  </a:moveTo>
                  <a:lnTo>
                    <a:pt x="3431667" y="2441702"/>
                  </a:lnTo>
                  <a:lnTo>
                    <a:pt x="3419094" y="2442845"/>
                  </a:lnTo>
                  <a:lnTo>
                    <a:pt x="3420237" y="2455545"/>
                  </a:lnTo>
                  <a:lnTo>
                    <a:pt x="3432937" y="2454275"/>
                  </a:lnTo>
                  <a:close/>
                </a:path>
                <a:path w="5044440" h="3063875">
                  <a:moveTo>
                    <a:pt x="3458210" y="2451735"/>
                  </a:moveTo>
                  <a:lnTo>
                    <a:pt x="3456940" y="2439035"/>
                  </a:lnTo>
                  <a:lnTo>
                    <a:pt x="3444240" y="2440432"/>
                  </a:lnTo>
                  <a:lnTo>
                    <a:pt x="3445637" y="2453005"/>
                  </a:lnTo>
                  <a:lnTo>
                    <a:pt x="3458210" y="2451735"/>
                  </a:lnTo>
                  <a:close/>
                </a:path>
                <a:path w="5044440" h="3063875">
                  <a:moveTo>
                    <a:pt x="3483483" y="2449068"/>
                  </a:moveTo>
                  <a:lnTo>
                    <a:pt x="3482213" y="2436368"/>
                  </a:lnTo>
                  <a:lnTo>
                    <a:pt x="3469513" y="2437765"/>
                  </a:lnTo>
                  <a:lnTo>
                    <a:pt x="3470910" y="2450338"/>
                  </a:lnTo>
                  <a:lnTo>
                    <a:pt x="3483483" y="2449068"/>
                  </a:lnTo>
                  <a:close/>
                </a:path>
                <a:path w="5044440" h="3063875">
                  <a:moveTo>
                    <a:pt x="3508756" y="2446401"/>
                  </a:moveTo>
                  <a:lnTo>
                    <a:pt x="3507486" y="2433701"/>
                  </a:lnTo>
                  <a:lnTo>
                    <a:pt x="3494786" y="2435098"/>
                  </a:lnTo>
                  <a:lnTo>
                    <a:pt x="3496183" y="2447671"/>
                  </a:lnTo>
                  <a:lnTo>
                    <a:pt x="3508756" y="2446401"/>
                  </a:lnTo>
                  <a:close/>
                </a:path>
                <a:path w="5044440" h="3063875">
                  <a:moveTo>
                    <a:pt x="3534029" y="2443734"/>
                  </a:moveTo>
                  <a:lnTo>
                    <a:pt x="3532632" y="2431034"/>
                  </a:lnTo>
                  <a:lnTo>
                    <a:pt x="3531743" y="2431161"/>
                  </a:lnTo>
                  <a:lnTo>
                    <a:pt x="3520059" y="2432431"/>
                  </a:lnTo>
                  <a:lnTo>
                    <a:pt x="3521329" y="2445004"/>
                  </a:lnTo>
                  <a:lnTo>
                    <a:pt x="3533267" y="2443734"/>
                  </a:lnTo>
                  <a:lnTo>
                    <a:pt x="3534029" y="2443734"/>
                  </a:lnTo>
                  <a:close/>
                </a:path>
                <a:path w="5044440" h="3063875">
                  <a:moveTo>
                    <a:pt x="3559302" y="2440686"/>
                  </a:moveTo>
                  <a:lnTo>
                    <a:pt x="3557905" y="2428113"/>
                  </a:lnTo>
                  <a:lnTo>
                    <a:pt x="3545205" y="2429637"/>
                  </a:lnTo>
                  <a:lnTo>
                    <a:pt x="3546729" y="2442210"/>
                  </a:lnTo>
                  <a:lnTo>
                    <a:pt x="3559302" y="2440686"/>
                  </a:lnTo>
                  <a:close/>
                </a:path>
                <a:path w="5044440" h="3063875">
                  <a:moveTo>
                    <a:pt x="3584575" y="2437765"/>
                  </a:moveTo>
                  <a:lnTo>
                    <a:pt x="3583051" y="2425192"/>
                  </a:lnTo>
                  <a:lnTo>
                    <a:pt x="3570478" y="2426716"/>
                  </a:lnTo>
                  <a:lnTo>
                    <a:pt x="3571875" y="2439289"/>
                  </a:lnTo>
                  <a:lnTo>
                    <a:pt x="3584575" y="2437765"/>
                  </a:lnTo>
                  <a:close/>
                </a:path>
                <a:path w="5044440" h="3063875">
                  <a:moveTo>
                    <a:pt x="3609721" y="2434844"/>
                  </a:moveTo>
                  <a:lnTo>
                    <a:pt x="3608324" y="2422271"/>
                  </a:lnTo>
                  <a:lnTo>
                    <a:pt x="3595624" y="2423668"/>
                  </a:lnTo>
                  <a:lnTo>
                    <a:pt x="3597148" y="2436368"/>
                  </a:lnTo>
                  <a:lnTo>
                    <a:pt x="3609721" y="2434844"/>
                  </a:lnTo>
                  <a:close/>
                </a:path>
                <a:path w="5044440" h="3063875">
                  <a:moveTo>
                    <a:pt x="3635121" y="2431796"/>
                  </a:moveTo>
                  <a:lnTo>
                    <a:pt x="3633470" y="2419223"/>
                  </a:lnTo>
                  <a:lnTo>
                    <a:pt x="3622294" y="2420620"/>
                  </a:lnTo>
                  <a:lnTo>
                    <a:pt x="3620897" y="2420747"/>
                  </a:lnTo>
                  <a:lnTo>
                    <a:pt x="3622421" y="2433320"/>
                  </a:lnTo>
                  <a:lnTo>
                    <a:pt x="3623945" y="2433193"/>
                  </a:lnTo>
                  <a:lnTo>
                    <a:pt x="3635121" y="2431796"/>
                  </a:lnTo>
                  <a:close/>
                </a:path>
                <a:path w="5044440" h="3063875">
                  <a:moveTo>
                    <a:pt x="3660267" y="2428494"/>
                  </a:moveTo>
                  <a:lnTo>
                    <a:pt x="3658616" y="2415921"/>
                  </a:lnTo>
                  <a:lnTo>
                    <a:pt x="3646043" y="2417572"/>
                  </a:lnTo>
                  <a:lnTo>
                    <a:pt x="3647694" y="2430145"/>
                  </a:lnTo>
                  <a:lnTo>
                    <a:pt x="3660267" y="2428494"/>
                  </a:lnTo>
                  <a:close/>
                </a:path>
                <a:path w="5044440" h="3063875">
                  <a:moveTo>
                    <a:pt x="3685413" y="2425319"/>
                  </a:moveTo>
                  <a:lnTo>
                    <a:pt x="3683762" y="2412746"/>
                  </a:lnTo>
                  <a:lnTo>
                    <a:pt x="3671189" y="2414270"/>
                  </a:lnTo>
                  <a:lnTo>
                    <a:pt x="3672840" y="2426970"/>
                  </a:lnTo>
                  <a:lnTo>
                    <a:pt x="3685413" y="2425319"/>
                  </a:lnTo>
                  <a:close/>
                </a:path>
                <a:path w="5044440" h="3063875">
                  <a:moveTo>
                    <a:pt x="3710686" y="2422017"/>
                  </a:moveTo>
                  <a:lnTo>
                    <a:pt x="3709035" y="2409444"/>
                  </a:lnTo>
                  <a:lnTo>
                    <a:pt x="3696462" y="2411095"/>
                  </a:lnTo>
                  <a:lnTo>
                    <a:pt x="3697986" y="2423668"/>
                  </a:lnTo>
                  <a:lnTo>
                    <a:pt x="3710686" y="2422017"/>
                  </a:lnTo>
                  <a:close/>
                </a:path>
                <a:path w="5044440" h="3063875">
                  <a:moveTo>
                    <a:pt x="3735832" y="2418461"/>
                  </a:moveTo>
                  <a:lnTo>
                    <a:pt x="3734054" y="2405888"/>
                  </a:lnTo>
                  <a:lnTo>
                    <a:pt x="3721481" y="2407666"/>
                  </a:lnTo>
                  <a:lnTo>
                    <a:pt x="3723259" y="2420239"/>
                  </a:lnTo>
                  <a:lnTo>
                    <a:pt x="3735832" y="2418461"/>
                  </a:lnTo>
                  <a:close/>
                </a:path>
                <a:path w="5044440" h="3063875">
                  <a:moveTo>
                    <a:pt x="3760978" y="2414905"/>
                  </a:moveTo>
                  <a:lnTo>
                    <a:pt x="3759200" y="2402332"/>
                  </a:lnTo>
                  <a:lnTo>
                    <a:pt x="3746627" y="2404110"/>
                  </a:lnTo>
                  <a:lnTo>
                    <a:pt x="3748405" y="2416683"/>
                  </a:lnTo>
                  <a:lnTo>
                    <a:pt x="3760978" y="2414905"/>
                  </a:lnTo>
                  <a:close/>
                </a:path>
                <a:path w="5044440" h="3063875">
                  <a:moveTo>
                    <a:pt x="3786124" y="2411476"/>
                  </a:moveTo>
                  <a:lnTo>
                    <a:pt x="3784346" y="2398903"/>
                  </a:lnTo>
                  <a:lnTo>
                    <a:pt x="3771773" y="2400554"/>
                  </a:lnTo>
                  <a:lnTo>
                    <a:pt x="3773551" y="2413254"/>
                  </a:lnTo>
                  <a:lnTo>
                    <a:pt x="3786124" y="2411476"/>
                  </a:lnTo>
                  <a:close/>
                </a:path>
                <a:path w="5044440" h="3063875">
                  <a:moveTo>
                    <a:pt x="3811397" y="2407666"/>
                  </a:moveTo>
                  <a:lnTo>
                    <a:pt x="3809365" y="2395093"/>
                  </a:lnTo>
                  <a:lnTo>
                    <a:pt x="3798062" y="2396871"/>
                  </a:lnTo>
                  <a:lnTo>
                    <a:pt x="3796919" y="2397125"/>
                  </a:lnTo>
                  <a:lnTo>
                    <a:pt x="3798697" y="2409698"/>
                  </a:lnTo>
                  <a:lnTo>
                    <a:pt x="3799967" y="2409444"/>
                  </a:lnTo>
                  <a:lnTo>
                    <a:pt x="3811397" y="2407666"/>
                  </a:lnTo>
                  <a:close/>
                </a:path>
                <a:path w="5044440" h="3063875">
                  <a:moveTo>
                    <a:pt x="3836543" y="2403729"/>
                  </a:moveTo>
                  <a:lnTo>
                    <a:pt x="3834511" y="2391156"/>
                  </a:lnTo>
                  <a:lnTo>
                    <a:pt x="3821938" y="2393188"/>
                  </a:lnTo>
                  <a:lnTo>
                    <a:pt x="3823970" y="2405761"/>
                  </a:lnTo>
                  <a:lnTo>
                    <a:pt x="3836543" y="2403729"/>
                  </a:lnTo>
                  <a:close/>
                </a:path>
                <a:path w="5044440" h="3063875">
                  <a:moveTo>
                    <a:pt x="3861562" y="2399792"/>
                  </a:moveTo>
                  <a:lnTo>
                    <a:pt x="3859657" y="2387219"/>
                  </a:lnTo>
                  <a:lnTo>
                    <a:pt x="3847084" y="2389251"/>
                  </a:lnTo>
                  <a:lnTo>
                    <a:pt x="3848989" y="2401824"/>
                  </a:lnTo>
                  <a:lnTo>
                    <a:pt x="3861562" y="2399792"/>
                  </a:lnTo>
                  <a:close/>
                </a:path>
                <a:path w="5044440" h="3063875">
                  <a:moveTo>
                    <a:pt x="3886200" y="463423"/>
                  </a:moveTo>
                  <a:lnTo>
                    <a:pt x="3883698" y="461391"/>
                  </a:lnTo>
                  <a:lnTo>
                    <a:pt x="3842131" y="427609"/>
                  </a:lnTo>
                  <a:lnTo>
                    <a:pt x="3837978" y="446201"/>
                  </a:lnTo>
                  <a:lnTo>
                    <a:pt x="1830184" y="0"/>
                  </a:lnTo>
                  <a:lnTo>
                    <a:pt x="1827403" y="12446"/>
                  </a:lnTo>
                  <a:lnTo>
                    <a:pt x="3835196" y="458647"/>
                  </a:lnTo>
                  <a:lnTo>
                    <a:pt x="3831082" y="477139"/>
                  </a:lnTo>
                  <a:lnTo>
                    <a:pt x="3886200" y="463423"/>
                  </a:lnTo>
                  <a:close/>
                </a:path>
                <a:path w="5044440" h="3063875">
                  <a:moveTo>
                    <a:pt x="3886708" y="2395855"/>
                  </a:moveTo>
                  <a:lnTo>
                    <a:pt x="3884549" y="2383282"/>
                  </a:lnTo>
                  <a:lnTo>
                    <a:pt x="3872103" y="2385314"/>
                  </a:lnTo>
                  <a:lnTo>
                    <a:pt x="3874135" y="2397887"/>
                  </a:lnTo>
                  <a:lnTo>
                    <a:pt x="3886708" y="2395855"/>
                  </a:lnTo>
                  <a:close/>
                </a:path>
                <a:path w="5044440" h="3063875">
                  <a:moveTo>
                    <a:pt x="3911600" y="971423"/>
                  </a:moveTo>
                  <a:lnTo>
                    <a:pt x="3905250" y="958723"/>
                  </a:lnTo>
                  <a:lnTo>
                    <a:pt x="3886200" y="920623"/>
                  </a:lnTo>
                  <a:lnTo>
                    <a:pt x="3860800" y="971423"/>
                  </a:lnTo>
                  <a:lnTo>
                    <a:pt x="3879850" y="971423"/>
                  </a:lnTo>
                  <a:lnTo>
                    <a:pt x="3879850" y="1479423"/>
                  </a:lnTo>
                  <a:lnTo>
                    <a:pt x="3860800" y="1479423"/>
                  </a:lnTo>
                  <a:lnTo>
                    <a:pt x="3886200" y="1530223"/>
                  </a:lnTo>
                  <a:lnTo>
                    <a:pt x="3905250" y="1492123"/>
                  </a:lnTo>
                  <a:lnTo>
                    <a:pt x="3911600" y="1479423"/>
                  </a:lnTo>
                  <a:lnTo>
                    <a:pt x="3892550" y="1479423"/>
                  </a:lnTo>
                  <a:lnTo>
                    <a:pt x="3892550" y="971423"/>
                  </a:lnTo>
                  <a:lnTo>
                    <a:pt x="3911600" y="971423"/>
                  </a:lnTo>
                  <a:close/>
                </a:path>
                <a:path w="5044440" h="3063875">
                  <a:moveTo>
                    <a:pt x="3911854" y="2391537"/>
                  </a:moveTo>
                  <a:lnTo>
                    <a:pt x="3909568" y="2378964"/>
                  </a:lnTo>
                  <a:lnTo>
                    <a:pt x="3897122" y="2381123"/>
                  </a:lnTo>
                  <a:lnTo>
                    <a:pt x="3899281" y="2393696"/>
                  </a:lnTo>
                  <a:lnTo>
                    <a:pt x="3911854" y="2391537"/>
                  </a:lnTo>
                  <a:close/>
                </a:path>
                <a:path w="5044440" h="3063875">
                  <a:moveTo>
                    <a:pt x="3936873" y="2387219"/>
                  </a:moveTo>
                  <a:lnTo>
                    <a:pt x="3934714" y="2374646"/>
                  </a:lnTo>
                  <a:lnTo>
                    <a:pt x="3922141" y="2376805"/>
                  </a:lnTo>
                  <a:lnTo>
                    <a:pt x="3924300" y="2389378"/>
                  </a:lnTo>
                  <a:lnTo>
                    <a:pt x="3936873" y="2387219"/>
                  </a:lnTo>
                  <a:close/>
                </a:path>
                <a:path w="5044440" h="3063875">
                  <a:moveTo>
                    <a:pt x="3961892" y="2382774"/>
                  </a:moveTo>
                  <a:lnTo>
                    <a:pt x="3959733" y="2370328"/>
                  </a:lnTo>
                  <a:lnTo>
                    <a:pt x="3947160" y="2372487"/>
                  </a:lnTo>
                  <a:lnTo>
                    <a:pt x="3949319" y="2385060"/>
                  </a:lnTo>
                  <a:lnTo>
                    <a:pt x="3961892" y="2382774"/>
                  </a:lnTo>
                  <a:close/>
                </a:path>
                <a:path w="5044440" h="3063875">
                  <a:moveTo>
                    <a:pt x="3986911" y="2378202"/>
                  </a:moveTo>
                  <a:lnTo>
                    <a:pt x="3984498" y="2365629"/>
                  </a:lnTo>
                  <a:lnTo>
                    <a:pt x="3972052" y="2368042"/>
                  </a:lnTo>
                  <a:lnTo>
                    <a:pt x="3974465" y="2380488"/>
                  </a:lnTo>
                  <a:lnTo>
                    <a:pt x="3986911" y="2378202"/>
                  </a:lnTo>
                  <a:close/>
                </a:path>
                <a:path w="5044440" h="3063875">
                  <a:moveTo>
                    <a:pt x="4011930" y="2373376"/>
                  </a:moveTo>
                  <a:lnTo>
                    <a:pt x="4009517" y="2360930"/>
                  </a:lnTo>
                  <a:lnTo>
                    <a:pt x="3996944" y="2363216"/>
                  </a:lnTo>
                  <a:lnTo>
                    <a:pt x="3999357" y="2375789"/>
                  </a:lnTo>
                  <a:lnTo>
                    <a:pt x="4011930" y="2373376"/>
                  </a:lnTo>
                  <a:close/>
                </a:path>
                <a:path w="5044440" h="3063875">
                  <a:moveTo>
                    <a:pt x="4036822" y="2368550"/>
                  </a:moveTo>
                  <a:lnTo>
                    <a:pt x="4034409" y="2356104"/>
                  </a:lnTo>
                  <a:lnTo>
                    <a:pt x="4021963" y="2358517"/>
                  </a:lnTo>
                  <a:lnTo>
                    <a:pt x="4024376" y="2370963"/>
                  </a:lnTo>
                  <a:lnTo>
                    <a:pt x="4036822" y="2368550"/>
                  </a:lnTo>
                  <a:close/>
                </a:path>
                <a:path w="5044440" h="3063875">
                  <a:moveTo>
                    <a:pt x="4061841" y="2363470"/>
                  </a:moveTo>
                  <a:lnTo>
                    <a:pt x="4059174" y="2351024"/>
                  </a:lnTo>
                  <a:lnTo>
                    <a:pt x="4046728" y="2353691"/>
                  </a:lnTo>
                  <a:lnTo>
                    <a:pt x="4049395" y="2366137"/>
                  </a:lnTo>
                  <a:lnTo>
                    <a:pt x="4061841" y="2363470"/>
                  </a:lnTo>
                  <a:close/>
                </a:path>
                <a:path w="5044440" h="3063875">
                  <a:moveTo>
                    <a:pt x="4086733" y="2358263"/>
                  </a:moveTo>
                  <a:lnTo>
                    <a:pt x="4084066" y="2345817"/>
                  </a:lnTo>
                  <a:lnTo>
                    <a:pt x="4071620" y="2348484"/>
                  </a:lnTo>
                  <a:lnTo>
                    <a:pt x="4074287" y="2360930"/>
                  </a:lnTo>
                  <a:lnTo>
                    <a:pt x="4086733" y="2358263"/>
                  </a:lnTo>
                  <a:close/>
                </a:path>
                <a:path w="5044440" h="3063875">
                  <a:moveTo>
                    <a:pt x="4111498" y="2352929"/>
                  </a:moveTo>
                  <a:lnTo>
                    <a:pt x="4108831" y="2340483"/>
                  </a:lnTo>
                  <a:lnTo>
                    <a:pt x="4096512" y="2343150"/>
                  </a:lnTo>
                  <a:lnTo>
                    <a:pt x="4099052" y="2355596"/>
                  </a:lnTo>
                  <a:lnTo>
                    <a:pt x="4111498" y="2352929"/>
                  </a:lnTo>
                  <a:close/>
                </a:path>
                <a:path w="5044440" h="3063875">
                  <a:moveTo>
                    <a:pt x="4136517" y="2347468"/>
                  </a:moveTo>
                  <a:lnTo>
                    <a:pt x="4133596" y="2335149"/>
                  </a:lnTo>
                  <a:lnTo>
                    <a:pt x="4121277" y="2337943"/>
                  </a:lnTo>
                  <a:lnTo>
                    <a:pt x="4123944" y="2350389"/>
                  </a:lnTo>
                  <a:lnTo>
                    <a:pt x="4128135" y="2349500"/>
                  </a:lnTo>
                  <a:lnTo>
                    <a:pt x="4136517" y="2347468"/>
                  </a:lnTo>
                  <a:close/>
                </a:path>
                <a:path w="5044440" h="3063875">
                  <a:moveTo>
                    <a:pt x="4161155" y="2341626"/>
                  </a:moveTo>
                  <a:lnTo>
                    <a:pt x="4158234" y="2329307"/>
                  </a:lnTo>
                  <a:lnTo>
                    <a:pt x="4145915" y="2332228"/>
                  </a:lnTo>
                  <a:lnTo>
                    <a:pt x="4148836" y="2344547"/>
                  </a:lnTo>
                  <a:lnTo>
                    <a:pt x="4161155" y="2341626"/>
                  </a:lnTo>
                  <a:close/>
                </a:path>
                <a:path w="5044440" h="3063875">
                  <a:moveTo>
                    <a:pt x="4185920" y="2335784"/>
                  </a:moveTo>
                  <a:lnTo>
                    <a:pt x="4182999" y="2323338"/>
                  </a:lnTo>
                  <a:lnTo>
                    <a:pt x="4170680" y="2326386"/>
                  </a:lnTo>
                  <a:lnTo>
                    <a:pt x="4173601" y="2338705"/>
                  </a:lnTo>
                  <a:lnTo>
                    <a:pt x="4185920" y="2335784"/>
                  </a:lnTo>
                  <a:close/>
                </a:path>
                <a:path w="5044440" h="3063875">
                  <a:moveTo>
                    <a:pt x="4210685" y="2329688"/>
                  </a:moveTo>
                  <a:lnTo>
                    <a:pt x="4207510" y="2317369"/>
                  </a:lnTo>
                  <a:lnTo>
                    <a:pt x="4201033" y="2319147"/>
                  </a:lnTo>
                  <a:lnTo>
                    <a:pt x="4195318" y="2320417"/>
                  </a:lnTo>
                  <a:lnTo>
                    <a:pt x="4198239" y="2332863"/>
                  </a:lnTo>
                  <a:lnTo>
                    <a:pt x="4204208" y="2331466"/>
                  </a:lnTo>
                  <a:lnTo>
                    <a:pt x="4210685" y="2329688"/>
                  </a:lnTo>
                  <a:close/>
                </a:path>
                <a:path w="5044440" h="3063875">
                  <a:moveTo>
                    <a:pt x="4235323" y="2323338"/>
                  </a:moveTo>
                  <a:lnTo>
                    <a:pt x="4232148" y="2311019"/>
                  </a:lnTo>
                  <a:lnTo>
                    <a:pt x="4219829" y="2314194"/>
                  </a:lnTo>
                  <a:lnTo>
                    <a:pt x="4223004" y="2326513"/>
                  </a:lnTo>
                  <a:lnTo>
                    <a:pt x="4235323" y="2323338"/>
                  </a:lnTo>
                  <a:close/>
                </a:path>
                <a:path w="5044440" h="3063875">
                  <a:moveTo>
                    <a:pt x="4259834" y="2316861"/>
                  </a:moveTo>
                  <a:lnTo>
                    <a:pt x="4256659" y="2304542"/>
                  </a:lnTo>
                  <a:lnTo>
                    <a:pt x="4244340" y="2307844"/>
                  </a:lnTo>
                  <a:lnTo>
                    <a:pt x="4247642" y="2320036"/>
                  </a:lnTo>
                  <a:lnTo>
                    <a:pt x="4259834" y="2316861"/>
                  </a:lnTo>
                  <a:close/>
                </a:path>
                <a:path w="5044440" h="3063875">
                  <a:moveTo>
                    <a:pt x="4284599" y="2310130"/>
                  </a:moveTo>
                  <a:lnTo>
                    <a:pt x="4281043" y="2297938"/>
                  </a:lnTo>
                  <a:lnTo>
                    <a:pt x="4274312" y="2299970"/>
                  </a:lnTo>
                  <a:lnTo>
                    <a:pt x="4268978" y="2301367"/>
                  </a:lnTo>
                  <a:lnTo>
                    <a:pt x="4272153" y="2313686"/>
                  </a:lnTo>
                  <a:lnTo>
                    <a:pt x="4277868" y="2312162"/>
                  </a:lnTo>
                  <a:lnTo>
                    <a:pt x="4284599" y="2310130"/>
                  </a:lnTo>
                  <a:close/>
                </a:path>
                <a:path w="5044440" h="3063875">
                  <a:moveTo>
                    <a:pt x="4308983" y="2303018"/>
                  </a:moveTo>
                  <a:lnTo>
                    <a:pt x="4305427" y="2290826"/>
                  </a:lnTo>
                  <a:lnTo>
                    <a:pt x="4293235" y="2294382"/>
                  </a:lnTo>
                  <a:lnTo>
                    <a:pt x="4296791" y="2306574"/>
                  </a:lnTo>
                  <a:lnTo>
                    <a:pt x="4308983" y="2303018"/>
                  </a:lnTo>
                  <a:close/>
                </a:path>
                <a:path w="5044440" h="3063875">
                  <a:moveTo>
                    <a:pt x="4333367" y="2295906"/>
                  </a:moveTo>
                  <a:lnTo>
                    <a:pt x="4329811" y="2283714"/>
                  </a:lnTo>
                  <a:lnTo>
                    <a:pt x="4317619" y="2287270"/>
                  </a:lnTo>
                  <a:lnTo>
                    <a:pt x="4321175" y="2299462"/>
                  </a:lnTo>
                  <a:lnTo>
                    <a:pt x="4333367" y="2295906"/>
                  </a:lnTo>
                  <a:close/>
                </a:path>
                <a:path w="5044440" h="3063875">
                  <a:moveTo>
                    <a:pt x="4357878" y="2288540"/>
                  </a:moveTo>
                  <a:lnTo>
                    <a:pt x="4353814" y="2276348"/>
                  </a:lnTo>
                  <a:lnTo>
                    <a:pt x="4344924" y="2279269"/>
                  </a:lnTo>
                  <a:lnTo>
                    <a:pt x="4342003" y="2280158"/>
                  </a:lnTo>
                  <a:lnTo>
                    <a:pt x="4345559" y="2292350"/>
                  </a:lnTo>
                  <a:lnTo>
                    <a:pt x="4348861" y="2291461"/>
                  </a:lnTo>
                  <a:lnTo>
                    <a:pt x="4357878" y="2288540"/>
                  </a:lnTo>
                  <a:close/>
                </a:path>
                <a:path w="5044440" h="3063875">
                  <a:moveTo>
                    <a:pt x="4382008" y="2280539"/>
                  </a:moveTo>
                  <a:lnTo>
                    <a:pt x="4378071" y="2268474"/>
                  </a:lnTo>
                  <a:lnTo>
                    <a:pt x="4366006" y="2272411"/>
                  </a:lnTo>
                  <a:lnTo>
                    <a:pt x="4369943" y="2284476"/>
                  </a:lnTo>
                  <a:lnTo>
                    <a:pt x="4382008" y="2280539"/>
                  </a:lnTo>
                  <a:close/>
                </a:path>
                <a:path w="5044440" h="3063875">
                  <a:moveTo>
                    <a:pt x="4406138" y="2272665"/>
                  </a:moveTo>
                  <a:lnTo>
                    <a:pt x="4402201" y="2260600"/>
                  </a:lnTo>
                  <a:lnTo>
                    <a:pt x="4390136" y="2264537"/>
                  </a:lnTo>
                  <a:lnTo>
                    <a:pt x="4394073" y="2276602"/>
                  </a:lnTo>
                  <a:lnTo>
                    <a:pt x="4406138" y="2272665"/>
                  </a:lnTo>
                  <a:close/>
                </a:path>
                <a:path w="5044440" h="3063875">
                  <a:moveTo>
                    <a:pt x="4430268" y="2264283"/>
                  </a:moveTo>
                  <a:lnTo>
                    <a:pt x="4425950" y="2252345"/>
                  </a:lnTo>
                  <a:lnTo>
                    <a:pt x="4414012" y="2256663"/>
                  </a:lnTo>
                  <a:lnTo>
                    <a:pt x="4418330" y="2268601"/>
                  </a:lnTo>
                  <a:lnTo>
                    <a:pt x="4430268" y="2264283"/>
                  </a:lnTo>
                  <a:close/>
                </a:path>
                <a:path w="5044440" h="3063875">
                  <a:moveTo>
                    <a:pt x="4454144" y="2255647"/>
                  </a:moveTo>
                  <a:lnTo>
                    <a:pt x="4449826" y="2243709"/>
                  </a:lnTo>
                  <a:lnTo>
                    <a:pt x="4437888" y="2248027"/>
                  </a:lnTo>
                  <a:lnTo>
                    <a:pt x="4442206" y="2259965"/>
                  </a:lnTo>
                  <a:lnTo>
                    <a:pt x="4454144" y="2255647"/>
                  </a:lnTo>
                  <a:close/>
                </a:path>
                <a:path w="5044440" h="3063875">
                  <a:moveTo>
                    <a:pt x="4478020" y="2247011"/>
                  </a:moveTo>
                  <a:lnTo>
                    <a:pt x="4473702" y="2235073"/>
                  </a:lnTo>
                  <a:lnTo>
                    <a:pt x="4461764" y="2239391"/>
                  </a:lnTo>
                  <a:lnTo>
                    <a:pt x="4466082" y="2251329"/>
                  </a:lnTo>
                  <a:lnTo>
                    <a:pt x="4478020" y="2247011"/>
                  </a:lnTo>
                  <a:close/>
                </a:path>
                <a:path w="5044440" h="3063875">
                  <a:moveTo>
                    <a:pt x="4501896" y="2237486"/>
                  </a:moveTo>
                  <a:lnTo>
                    <a:pt x="4497070" y="2225675"/>
                  </a:lnTo>
                  <a:lnTo>
                    <a:pt x="4485259" y="2230501"/>
                  </a:lnTo>
                  <a:lnTo>
                    <a:pt x="4490085" y="2242185"/>
                  </a:lnTo>
                  <a:lnTo>
                    <a:pt x="4501896" y="2237486"/>
                  </a:lnTo>
                  <a:close/>
                </a:path>
                <a:path w="5044440" h="3063875">
                  <a:moveTo>
                    <a:pt x="4525391" y="2227834"/>
                  </a:moveTo>
                  <a:lnTo>
                    <a:pt x="4520565" y="2216023"/>
                  </a:lnTo>
                  <a:lnTo>
                    <a:pt x="4508754" y="2220849"/>
                  </a:lnTo>
                  <a:lnTo>
                    <a:pt x="4513580" y="2232660"/>
                  </a:lnTo>
                  <a:lnTo>
                    <a:pt x="4525391" y="2227834"/>
                  </a:lnTo>
                  <a:close/>
                </a:path>
                <a:path w="5044440" h="3063875">
                  <a:moveTo>
                    <a:pt x="4549013" y="2217928"/>
                  </a:moveTo>
                  <a:lnTo>
                    <a:pt x="4543806" y="2206371"/>
                  </a:lnTo>
                  <a:lnTo>
                    <a:pt x="4539107" y="2208530"/>
                  </a:lnTo>
                  <a:lnTo>
                    <a:pt x="4532376" y="2211324"/>
                  </a:lnTo>
                  <a:lnTo>
                    <a:pt x="4537075" y="2223008"/>
                  </a:lnTo>
                  <a:lnTo>
                    <a:pt x="4544314" y="2220087"/>
                  </a:lnTo>
                  <a:lnTo>
                    <a:pt x="4549013" y="2217928"/>
                  </a:lnTo>
                  <a:close/>
                </a:path>
                <a:path w="5044440" h="3063875">
                  <a:moveTo>
                    <a:pt x="4572127" y="2207260"/>
                  </a:moveTo>
                  <a:lnTo>
                    <a:pt x="4566793" y="2195830"/>
                  </a:lnTo>
                  <a:lnTo>
                    <a:pt x="4555236" y="2201037"/>
                  </a:lnTo>
                  <a:lnTo>
                    <a:pt x="4560570" y="2212594"/>
                  </a:lnTo>
                  <a:lnTo>
                    <a:pt x="4572127" y="2207260"/>
                  </a:lnTo>
                  <a:close/>
                </a:path>
                <a:path w="5044440" h="3063875">
                  <a:moveTo>
                    <a:pt x="4595241" y="2196719"/>
                  </a:moveTo>
                  <a:lnTo>
                    <a:pt x="4589907" y="2185162"/>
                  </a:lnTo>
                  <a:lnTo>
                    <a:pt x="4578350" y="2190496"/>
                  </a:lnTo>
                  <a:lnTo>
                    <a:pt x="4583684" y="2202053"/>
                  </a:lnTo>
                  <a:lnTo>
                    <a:pt x="4595241" y="2196719"/>
                  </a:lnTo>
                  <a:close/>
                </a:path>
                <a:path w="5044440" h="3063875">
                  <a:moveTo>
                    <a:pt x="4608449" y="73660"/>
                  </a:moveTo>
                  <a:lnTo>
                    <a:pt x="4603369" y="62103"/>
                  </a:lnTo>
                  <a:lnTo>
                    <a:pt x="4591685" y="67056"/>
                  </a:lnTo>
                  <a:lnTo>
                    <a:pt x="4596765" y="78740"/>
                  </a:lnTo>
                  <a:lnTo>
                    <a:pt x="4608449" y="73660"/>
                  </a:lnTo>
                  <a:close/>
                </a:path>
                <a:path w="5044440" h="3063875">
                  <a:moveTo>
                    <a:pt x="4615942" y="42799"/>
                  </a:moveTo>
                  <a:lnTo>
                    <a:pt x="4611103" y="38735"/>
                  </a:lnTo>
                  <a:lnTo>
                    <a:pt x="4572508" y="6223"/>
                  </a:lnTo>
                  <a:lnTo>
                    <a:pt x="4569206" y="62865"/>
                  </a:lnTo>
                  <a:lnTo>
                    <a:pt x="4586719" y="55346"/>
                  </a:lnTo>
                  <a:lnTo>
                    <a:pt x="4598416" y="50419"/>
                  </a:lnTo>
                  <a:lnTo>
                    <a:pt x="4615942" y="42799"/>
                  </a:lnTo>
                  <a:close/>
                </a:path>
                <a:path w="5044440" h="3063875">
                  <a:moveTo>
                    <a:pt x="4618228" y="2185289"/>
                  </a:moveTo>
                  <a:lnTo>
                    <a:pt x="4612386" y="2173986"/>
                  </a:lnTo>
                  <a:lnTo>
                    <a:pt x="4601083" y="2179828"/>
                  </a:lnTo>
                  <a:lnTo>
                    <a:pt x="4606925" y="2191131"/>
                  </a:lnTo>
                  <a:lnTo>
                    <a:pt x="4618228" y="2185289"/>
                  </a:lnTo>
                  <a:close/>
                </a:path>
                <a:path w="5044440" h="3063875">
                  <a:moveTo>
                    <a:pt x="4618482" y="97028"/>
                  </a:moveTo>
                  <a:lnTo>
                    <a:pt x="4613402" y="85344"/>
                  </a:lnTo>
                  <a:lnTo>
                    <a:pt x="4601718" y="90424"/>
                  </a:lnTo>
                  <a:lnTo>
                    <a:pt x="4606798" y="102108"/>
                  </a:lnTo>
                  <a:lnTo>
                    <a:pt x="4618482" y="97028"/>
                  </a:lnTo>
                  <a:close/>
                </a:path>
                <a:path w="5044440" h="3063875">
                  <a:moveTo>
                    <a:pt x="4628515" y="120396"/>
                  </a:moveTo>
                  <a:lnTo>
                    <a:pt x="4623435" y="108712"/>
                  </a:lnTo>
                  <a:lnTo>
                    <a:pt x="4611751" y="113792"/>
                  </a:lnTo>
                  <a:lnTo>
                    <a:pt x="4616831" y="125349"/>
                  </a:lnTo>
                  <a:lnTo>
                    <a:pt x="4628515" y="120396"/>
                  </a:lnTo>
                  <a:close/>
                </a:path>
                <a:path w="5044440" h="3063875">
                  <a:moveTo>
                    <a:pt x="4638548" y="143764"/>
                  </a:moveTo>
                  <a:lnTo>
                    <a:pt x="4633468" y="132080"/>
                  </a:lnTo>
                  <a:lnTo>
                    <a:pt x="4621784" y="137033"/>
                  </a:lnTo>
                  <a:lnTo>
                    <a:pt x="4626864" y="148717"/>
                  </a:lnTo>
                  <a:lnTo>
                    <a:pt x="4638548" y="143764"/>
                  </a:lnTo>
                  <a:close/>
                </a:path>
                <a:path w="5044440" h="3063875">
                  <a:moveTo>
                    <a:pt x="4640834" y="2173605"/>
                  </a:moveTo>
                  <a:lnTo>
                    <a:pt x="4634992" y="2162302"/>
                  </a:lnTo>
                  <a:lnTo>
                    <a:pt x="4623689" y="2168144"/>
                  </a:lnTo>
                  <a:lnTo>
                    <a:pt x="4629531" y="2179447"/>
                  </a:lnTo>
                  <a:lnTo>
                    <a:pt x="4640834" y="2173605"/>
                  </a:lnTo>
                  <a:close/>
                </a:path>
                <a:path w="5044440" h="3063875">
                  <a:moveTo>
                    <a:pt x="4648454" y="167132"/>
                  </a:moveTo>
                  <a:lnTo>
                    <a:pt x="4643501" y="155448"/>
                  </a:lnTo>
                  <a:lnTo>
                    <a:pt x="4631817" y="160401"/>
                  </a:lnTo>
                  <a:lnTo>
                    <a:pt x="4636770" y="172085"/>
                  </a:lnTo>
                  <a:lnTo>
                    <a:pt x="4648454" y="167132"/>
                  </a:lnTo>
                  <a:close/>
                </a:path>
                <a:path w="5044440" h="3063875">
                  <a:moveTo>
                    <a:pt x="4658360" y="190500"/>
                  </a:moveTo>
                  <a:lnTo>
                    <a:pt x="4653407" y="178816"/>
                  </a:lnTo>
                  <a:lnTo>
                    <a:pt x="4641723" y="183769"/>
                  </a:lnTo>
                  <a:lnTo>
                    <a:pt x="4646676" y="195453"/>
                  </a:lnTo>
                  <a:lnTo>
                    <a:pt x="4658360" y="190500"/>
                  </a:lnTo>
                  <a:close/>
                </a:path>
                <a:path w="5044440" h="3063875">
                  <a:moveTo>
                    <a:pt x="4663440" y="2161540"/>
                  </a:moveTo>
                  <a:lnTo>
                    <a:pt x="4657090" y="2150618"/>
                  </a:lnTo>
                  <a:lnTo>
                    <a:pt x="4652391" y="2153285"/>
                  </a:lnTo>
                  <a:lnTo>
                    <a:pt x="4646168" y="2156460"/>
                  </a:lnTo>
                  <a:lnTo>
                    <a:pt x="4652010" y="2167763"/>
                  </a:lnTo>
                  <a:lnTo>
                    <a:pt x="4658868" y="2164207"/>
                  </a:lnTo>
                  <a:lnTo>
                    <a:pt x="4663440" y="2161540"/>
                  </a:lnTo>
                  <a:close/>
                </a:path>
                <a:path w="5044440" h="3063875">
                  <a:moveTo>
                    <a:pt x="4668266" y="213868"/>
                  </a:moveTo>
                  <a:lnTo>
                    <a:pt x="4663313" y="202184"/>
                  </a:lnTo>
                  <a:lnTo>
                    <a:pt x="4651629" y="207137"/>
                  </a:lnTo>
                  <a:lnTo>
                    <a:pt x="4656582" y="218821"/>
                  </a:lnTo>
                  <a:lnTo>
                    <a:pt x="4668266" y="213868"/>
                  </a:lnTo>
                  <a:close/>
                </a:path>
                <a:path w="5044440" h="3063875">
                  <a:moveTo>
                    <a:pt x="4678172" y="237236"/>
                  </a:moveTo>
                  <a:lnTo>
                    <a:pt x="4673219" y="225552"/>
                  </a:lnTo>
                  <a:lnTo>
                    <a:pt x="4661535" y="230505"/>
                  </a:lnTo>
                  <a:lnTo>
                    <a:pt x="4666488" y="242189"/>
                  </a:lnTo>
                  <a:lnTo>
                    <a:pt x="4678172" y="237236"/>
                  </a:lnTo>
                  <a:close/>
                </a:path>
                <a:path w="5044440" h="3063875">
                  <a:moveTo>
                    <a:pt x="4685411" y="2148586"/>
                  </a:moveTo>
                  <a:lnTo>
                    <a:pt x="4678934" y="2137664"/>
                  </a:lnTo>
                  <a:lnTo>
                    <a:pt x="4668012" y="2144141"/>
                  </a:lnTo>
                  <a:lnTo>
                    <a:pt x="4674489" y="2155063"/>
                  </a:lnTo>
                  <a:lnTo>
                    <a:pt x="4685411" y="2148586"/>
                  </a:lnTo>
                  <a:close/>
                </a:path>
                <a:path w="5044440" h="3063875">
                  <a:moveTo>
                    <a:pt x="4688078" y="260604"/>
                  </a:moveTo>
                  <a:lnTo>
                    <a:pt x="4683125" y="248920"/>
                  </a:lnTo>
                  <a:lnTo>
                    <a:pt x="4671441" y="253873"/>
                  </a:lnTo>
                  <a:lnTo>
                    <a:pt x="4676394" y="265557"/>
                  </a:lnTo>
                  <a:lnTo>
                    <a:pt x="4688078" y="260604"/>
                  </a:lnTo>
                  <a:close/>
                </a:path>
                <a:path w="5044440" h="3063875">
                  <a:moveTo>
                    <a:pt x="4697984" y="284099"/>
                  </a:moveTo>
                  <a:lnTo>
                    <a:pt x="4693031" y="272415"/>
                  </a:lnTo>
                  <a:lnTo>
                    <a:pt x="4681347" y="277368"/>
                  </a:lnTo>
                  <a:lnTo>
                    <a:pt x="4686300" y="289052"/>
                  </a:lnTo>
                  <a:lnTo>
                    <a:pt x="4697984" y="284099"/>
                  </a:lnTo>
                  <a:close/>
                </a:path>
                <a:path w="5044440" h="3063875">
                  <a:moveTo>
                    <a:pt x="4707255" y="2135759"/>
                  </a:moveTo>
                  <a:lnTo>
                    <a:pt x="4700778" y="2124837"/>
                  </a:lnTo>
                  <a:lnTo>
                    <a:pt x="4689856" y="2131314"/>
                  </a:lnTo>
                  <a:lnTo>
                    <a:pt x="4696333" y="2142236"/>
                  </a:lnTo>
                  <a:lnTo>
                    <a:pt x="4707255" y="2135759"/>
                  </a:lnTo>
                  <a:close/>
                </a:path>
                <a:path w="5044440" h="3063875">
                  <a:moveTo>
                    <a:pt x="4707890" y="307467"/>
                  </a:moveTo>
                  <a:lnTo>
                    <a:pt x="4703064" y="295910"/>
                  </a:lnTo>
                  <a:lnTo>
                    <a:pt x="4702937" y="295783"/>
                  </a:lnTo>
                  <a:lnTo>
                    <a:pt x="4691253" y="300736"/>
                  </a:lnTo>
                  <a:lnTo>
                    <a:pt x="4691380" y="300990"/>
                  </a:lnTo>
                  <a:lnTo>
                    <a:pt x="4696206" y="312420"/>
                  </a:lnTo>
                  <a:lnTo>
                    <a:pt x="4707890" y="307467"/>
                  </a:lnTo>
                  <a:close/>
                </a:path>
                <a:path w="5044440" h="3063875">
                  <a:moveTo>
                    <a:pt x="4717542" y="330962"/>
                  </a:moveTo>
                  <a:lnTo>
                    <a:pt x="4712716" y="319278"/>
                  </a:lnTo>
                  <a:lnTo>
                    <a:pt x="4701032" y="324104"/>
                  </a:lnTo>
                  <a:lnTo>
                    <a:pt x="4705858" y="335788"/>
                  </a:lnTo>
                  <a:lnTo>
                    <a:pt x="4717542" y="330962"/>
                  </a:lnTo>
                  <a:close/>
                </a:path>
                <a:path w="5044440" h="3063875">
                  <a:moveTo>
                    <a:pt x="4727321" y="354457"/>
                  </a:moveTo>
                  <a:lnTo>
                    <a:pt x="4722495" y="342773"/>
                  </a:lnTo>
                  <a:lnTo>
                    <a:pt x="4710684" y="347599"/>
                  </a:lnTo>
                  <a:lnTo>
                    <a:pt x="4715637" y="359283"/>
                  </a:lnTo>
                  <a:lnTo>
                    <a:pt x="4727321" y="354457"/>
                  </a:lnTo>
                  <a:close/>
                </a:path>
                <a:path w="5044440" h="3063875">
                  <a:moveTo>
                    <a:pt x="4728845" y="2121662"/>
                  </a:moveTo>
                  <a:lnTo>
                    <a:pt x="4721733" y="2111121"/>
                  </a:lnTo>
                  <a:lnTo>
                    <a:pt x="4711192" y="2118106"/>
                  </a:lnTo>
                  <a:lnTo>
                    <a:pt x="4718304" y="2128647"/>
                  </a:lnTo>
                  <a:lnTo>
                    <a:pt x="4728845" y="2121662"/>
                  </a:lnTo>
                  <a:close/>
                </a:path>
                <a:path w="5044440" h="3063875">
                  <a:moveTo>
                    <a:pt x="4736973" y="377952"/>
                  </a:moveTo>
                  <a:lnTo>
                    <a:pt x="4732147" y="366141"/>
                  </a:lnTo>
                  <a:lnTo>
                    <a:pt x="4720463" y="371094"/>
                  </a:lnTo>
                  <a:lnTo>
                    <a:pt x="4725289" y="382778"/>
                  </a:lnTo>
                  <a:lnTo>
                    <a:pt x="4736973" y="377952"/>
                  </a:lnTo>
                  <a:close/>
                </a:path>
                <a:path w="5044440" h="3063875">
                  <a:moveTo>
                    <a:pt x="4746752" y="401447"/>
                  </a:moveTo>
                  <a:lnTo>
                    <a:pt x="4741926" y="389636"/>
                  </a:lnTo>
                  <a:lnTo>
                    <a:pt x="4730115" y="394462"/>
                  </a:lnTo>
                  <a:lnTo>
                    <a:pt x="4735068" y="406273"/>
                  </a:lnTo>
                  <a:lnTo>
                    <a:pt x="4746752" y="401447"/>
                  </a:lnTo>
                  <a:close/>
                </a:path>
                <a:path w="5044440" h="3063875">
                  <a:moveTo>
                    <a:pt x="4749927" y="2107438"/>
                  </a:moveTo>
                  <a:lnTo>
                    <a:pt x="4742815" y="2096897"/>
                  </a:lnTo>
                  <a:lnTo>
                    <a:pt x="4732274" y="2104009"/>
                  </a:lnTo>
                  <a:lnTo>
                    <a:pt x="4739386" y="2114550"/>
                  </a:lnTo>
                  <a:lnTo>
                    <a:pt x="4749927" y="2107438"/>
                  </a:lnTo>
                  <a:close/>
                </a:path>
                <a:path w="5044440" h="3063875">
                  <a:moveTo>
                    <a:pt x="4756531" y="424815"/>
                  </a:moveTo>
                  <a:lnTo>
                    <a:pt x="4751578" y="413131"/>
                  </a:lnTo>
                  <a:lnTo>
                    <a:pt x="4739894" y="417957"/>
                  </a:lnTo>
                  <a:lnTo>
                    <a:pt x="4744720" y="429768"/>
                  </a:lnTo>
                  <a:lnTo>
                    <a:pt x="4756531" y="424815"/>
                  </a:lnTo>
                  <a:close/>
                </a:path>
                <a:path w="5044440" h="3063875">
                  <a:moveTo>
                    <a:pt x="4766056" y="448437"/>
                  </a:moveTo>
                  <a:lnTo>
                    <a:pt x="4763008" y="440690"/>
                  </a:lnTo>
                  <a:lnTo>
                    <a:pt x="4761357" y="436626"/>
                  </a:lnTo>
                  <a:lnTo>
                    <a:pt x="4749546" y="441452"/>
                  </a:lnTo>
                  <a:lnTo>
                    <a:pt x="4751324" y="445516"/>
                  </a:lnTo>
                  <a:lnTo>
                    <a:pt x="4754245" y="453136"/>
                  </a:lnTo>
                  <a:lnTo>
                    <a:pt x="4766056" y="448437"/>
                  </a:lnTo>
                  <a:close/>
                </a:path>
                <a:path w="5044440" h="3063875">
                  <a:moveTo>
                    <a:pt x="4770755" y="2092325"/>
                  </a:moveTo>
                  <a:lnTo>
                    <a:pt x="4763135" y="2082292"/>
                  </a:lnTo>
                  <a:lnTo>
                    <a:pt x="4752975" y="2090039"/>
                  </a:lnTo>
                  <a:lnTo>
                    <a:pt x="4760722" y="2100072"/>
                  </a:lnTo>
                  <a:lnTo>
                    <a:pt x="4770755" y="2092325"/>
                  </a:lnTo>
                  <a:close/>
                </a:path>
                <a:path w="5044440" h="3063875">
                  <a:moveTo>
                    <a:pt x="4775454" y="472059"/>
                  </a:moveTo>
                  <a:lnTo>
                    <a:pt x="4770755" y="460248"/>
                  </a:lnTo>
                  <a:lnTo>
                    <a:pt x="4758944" y="464947"/>
                  </a:lnTo>
                  <a:lnTo>
                    <a:pt x="4763643" y="476758"/>
                  </a:lnTo>
                  <a:lnTo>
                    <a:pt x="4775454" y="472059"/>
                  </a:lnTo>
                  <a:close/>
                </a:path>
                <a:path w="5044440" h="3063875">
                  <a:moveTo>
                    <a:pt x="4784852" y="495681"/>
                  </a:moveTo>
                  <a:lnTo>
                    <a:pt x="4780153" y="483870"/>
                  </a:lnTo>
                  <a:lnTo>
                    <a:pt x="4768342" y="488569"/>
                  </a:lnTo>
                  <a:lnTo>
                    <a:pt x="4773041" y="500380"/>
                  </a:lnTo>
                  <a:lnTo>
                    <a:pt x="4784852" y="495681"/>
                  </a:lnTo>
                  <a:close/>
                </a:path>
                <a:path w="5044440" h="3063875">
                  <a:moveTo>
                    <a:pt x="4790948" y="2076831"/>
                  </a:moveTo>
                  <a:lnTo>
                    <a:pt x="4783201" y="2066798"/>
                  </a:lnTo>
                  <a:lnTo>
                    <a:pt x="4773168" y="2074545"/>
                  </a:lnTo>
                  <a:lnTo>
                    <a:pt x="4780915" y="2084578"/>
                  </a:lnTo>
                  <a:lnTo>
                    <a:pt x="4790948" y="2076831"/>
                  </a:lnTo>
                  <a:close/>
                </a:path>
                <a:path w="5044440" h="3063875">
                  <a:moveTo>
                    <a:pt x="4794123" y="519303"/>
                  </a:moveTo>
                  <a:lnTo>
                    <a:pt x="4789424" y="507492"/>
                  </a:lnTo>
                  <a:lnTo>
                    <a:pt x="4777613" y="512191"/>
                  </a:lnTo>
                  <a:lnTo>
                    <a:pt x="4782312" y="524002"/>
                  </a:lnTo>
                  <a:lnTo>
                    <a:pt x="4794123" y="519303"/>
                  </a:lnTo>
                  <a:close/>
                </a:path>
                <a:path w="5044440" h="3063875">
                  <a:moveTo>
                    <a:pt x="4803521" y="542925"/>
                  </a:moveTo>
                  <a:lnTo>
                    <a:pt x="4798822" y="531114"/>
                  </a:lnTo>
                  <a:lnTo>
                    <a:pt x="4787011" y="535813"/>
                  </a:lnTo>
                  <a:lnTo>
                    <a:pt x="4791710" y="547624"/>
                  </a:lnTo>
                  <a:lnTo>
                    <a:pt x="4803521" y="542925"/>
                  </a:lnTo>
                  <a:close/>
                </a:path>
                <a:path w="5044440" h="3063875">
                  <a:moveTo>
                    <a:pt x="4811014" y="2060575"/>
                  </a:moveTo>
                  <a:lnTo>
                    <a:pt x="4802632" y="2051050"/>
                  </a:lnTo>
                  <a:lnTo>
                    <a:pt x="4795901" y="2057019"/>
                  </a:lnTo>
                  <a:lnTo>
                    <a:pt x="4793234" y="2059051"/>
                  </a:lnTo>
                  <a:lnTo>
                    <a:pt x="4800981" y="2069084"/>
                  </a:lnTo>
                  <a:lnTo>
                    <a:pt x="4804410" y="2066544"/>
                  </a:lnTo>
                  <a:lnTo>
                    <a:pt x="4811014" y="2060575"/>
                  </a:lnTo>
                  <a:close/>
                </a:path>
                <a:path w="5044440" h="3063875">
                  <a:moveTo>
                    <a:pt x="4812792" y="566547"/>
                  </a:moveTo>
                  <a:lnTo>
                    <a:pt x="4808093" y="554736"/>
                  </a:lnTo>
                  <a:lnTo>
                    <a:pt x="4796282" y="559435"/>
                  </a:lnTo>
                  <a:lnTo>
                    <a:pt x="4800981" y="571246"/>
                  </a:lnTo>
                  <a:lnTo>
                    <a:pt x="4812792" y="566547"/>
                  </a:lnTo>
                  <a:close/>
                </a:path>
                <a:path w="5044440" h="3063875">
                  <a:moveTo>
                    <a:pt x="4822063" y="590296"/>
                  </a:moveTo>
                  <a:lnTo>
                    <a:pt x="4819777" y="584073"/>
                  </a:lnTo>
                  <a:lnTo>
                    <a:pt x="4817491" y="578358"/>
                  </a:lnTo>
                  <a:lnTo>
                    <a:pt x="4805680" y="583057"/>
                  </a:lnTo>
                  <a:lnTo>
                    <a:pt x="4807966" y="588772"/>
                  </a:lnTo>
                  <a:lnTo>
                    <a:pt x="4810252" y="594741"/>
                  </a:lnTo>
                  <a:lnTo>
                    <a:pt x="4822063" y="590296"/>
                  </a:lnTo>
                  <a:close/>
                </a:path>
                <a:path w="5044440" h="3063875">
                  <a:moveTo>
                    <a:pt x="4829937" y="2043684"/>
                  </a:moveTo>
                  <a:lnTo>
                    <a:pt x="4821555" y="2034159"/>
                  </a:lnTo>
                  <a:lnTo>
                    <a:pt x="4812030" y="2042668"/>
                  </a:lnTo>
                  <a:lnTo>
                    <a:pt x="4820539" y="2052193"/>
                  </a:lnTo>
                  <a:lnTo>
                    <a:pt x="4829937" y="2043684"/>
                  </a:lnTo>
                  <a:close/>
                </a:path>
                <a:path w="5044440" h="3063875">
                  <a:moveTo>
                    <a:pt x="4830953" y="614172"/>
                  </a:moveTo>
                  <a:lnTo>
                    <a:pt x="4826508" y="602234"/>
                  </a:lnTo>
                  <a:lnTo>
                    <a:pt x="4814697" y="606679"/>
                  </a:lnTo>
                  <a:lnTo>
                    <a:pt x="4819015" y="618617"/>
                  </a:lnTo>
                  <a:lnTo>
                    <a:pt x="4830953" y="614172"/>
                  </a:lnTo>
                  <a:close/>
                </a:path>
                <a:path w="5044440" h="3063875">
                  <a:moveTo>
                    <a:pt x="4839843" y="637921"/>
                  </a:moveTo>
                  <a:lnTo>
                    <a:pt x="4835398" y="625983"/>
                  </a:lnTo>
                  <a:lnTo>
                    <a:pt x="4823460" y="630428"/>
                  </a:lnTo>
                  <a:lnTo>
                    <a:pt x="4827905" y="642366"/>
                  </a:lnTo>
                  <a:lnTo>
                    <a:pt x="4839843" y="637921"/>
                  </a:lnTo>
                  <a:close/>
                </a:path>
                <a:path w="5044440" h="3063875">
                  <a:moveTo>
                    <a:pt x="4848733" y="661670"/>
                  </a:moveTo>
                  <a:lnTo>
                    <a:pt x="4844288" y="649859"/>
                  </a:lnTo>
                  <a:lnTo>
                    <a:pt x="4832350" y="654304"/>
                  </a:lnTo>
                  <a:lnTo>
                    <a:pt x="4836795" y="666115"/>
                  </a:lnTo>
                  <a:lnTo>
                    <a:pt x="4848733" y="661670"/>
                  </a:lnTo>
                  <a:close/>
                </a:path>
                <a:path w="5044440" h="3063875">
                  <a:moveTo>
                    <a:pt x="4848987" y="2026158"/>
                  </a:moveTo>
                  <a:lnTo>
                    <a:pt x="4839843" y="2017395"/>
                  </a:lnTo>
                  <a:lnTo>
                    <a:pt x="4836160" y="2021205"/>
                  </a:lnTo>
                  <a:lnTo>
                    <a:pt x="4830953" y="2025777"/>
                  </a:lnTo>
                  <a:lnTo>
                    <a:pt x="4839462" y="2035175"/>
                  </a:lnTo>
                  <a:lnTo>
                    <a:pt x="4845304" y="2029968"/>
                  </a:lnTo>
                  <a:lnTo>
                    <a:pt x="4848987" y="2026158"/>
                  </a:lnTo>
                  <a:close/>
                </a:path>
                <a:path w="5044440" h="3063875">
                  <a:moveTo>
                    <a:pt x="4857623" y="685546"/>
                  </a:moveTo>
                  <a:lnTo>
                    <a:pt x="4853178" y="673608"/>
                  </a:lnTo>
                  <a:lnTo>
                    <a:pt x="4841240" y="678053"/>
                  </a:lnTo>
                  <a:lnTo>
                    <a:pt x="4845685" y="689991"/>
                  </a:lnTo>
                  <a:lnTo>
                    <a:pt x="4857623" y="685546"/>
                  </a:lnTo>
                  <a:close/>
                </a:path>
                <a:path w="5044440" h="3063875">
                  <a:moveTo>
                    <a:pt x="4866513" y="2007743"/>
                  </a:moveTo>
                  <a:lnTo>
                    <a:pt x="4857369" y="1998980"/>
                  </a:lnTo>
                  <a:lnTo>
                    <a:pt x="4848606" y="2008124"/>
                  </a:lnTo>
                  <a:lnTo>
                    <a:pt x="4857750" y="2016887"/>
                  </a:lnTo>
                  <a:lnTo>
                    <a:pt x="4866513" y="2007743"/>
                  </a:lnTo>
                  <a:close/>
                </a:path>
                <a:path w="5044440" h="3063875">
                  <a:moveTo>
                    <a:pt x="4866513" y="709295"/>
                  </a:moveTo>
                  <a:lnTo>
                    <a:pt x="4862068" y="697484"/>
                  </a:lnTo>
                  <a:lnTo>
                    <a:pt x="4850130" y="701802"/>
                  </a:lnTo>
                  <a:lnTo>
                    <a:pt x="4854575" y="713740"/>
                  </a:lnTo>
                  <a:lnTo>
                    <a:pt x="4866513" y="709295"/>
                  </a:lnTo>
                  <a:close/>
                </a:path>
                <a:path w="5044440" h="3063875">
                  <a:moveTo>
                    <a:pt x="4875276" y="733298"/>
                  </a:moveTo>
                  <a:lnTo>
                    <a:pt x="4872482" y="725297"/>
                  </a:lnTo>
                  <a:lnTo>
                    <a:pt x="4870958" y="721233"/>
                  </a:lnTo>
                  <a:lnTo>
                    <a:pt x="4859020" y="725678"/>
                  </a:lnTo>
                  <a:lnTo>
                    <a:pt x="4860544" y="729615"/>
                  </a:lnTo>
                  <a:lnTo>
                    <a:pt x="4863338" y="737489"/>
                  </a:lnTo>
                  <a:lnTo>
                    <a:pt x="4875276" y="733298"/>
                  </a:lnTo>
                  <a:close/>
                </a:path>
                <a:path w="5044440" h="3063875">
                  <a:moveTo>
                    <a:pt x="4883658" y="757301"/>
                  </a:moveTo>
                  <a:lnTo>
                    <a:pt x="4879467" y="745236"/>
                  </a:lnTo>
                  <a:lnTo>
                    <a:pt x="4867529" y="749427"/>
                  </a:lnTo>
                  <a:lnTo>
                    <a:pt x="4871720" y="761492"/>
                  </a:lnTo>
                  <a:lnTo>
                    <a:pt x="4883658" y="757301"/>
                  </a:lnTo>
                  <a:close/>
                </a:path>
                <a:path w="5044440" h="3063875">
                  <a:moveTo>
                    <a:pt x="4884293" y="1988820"/>
                  </a:moveTo>
                  <a:lnTo>
                    <a:pt x="4874387" y="1980819"/>
                  </a:lnTo>
                  <a:lnTo>
                    <a:pt x="4872355" y="1983486"/>
                  </a:lnTo>
                  <a:lnTo>
                    <a:pt x="4866132" y="1989836"/>
                  </a:lnTo>
                  <a:lnTo>
                    <a:pt x="4875403" y="1998599"/>
                  </a:lnTo>
                  <a:lnTo>
                    <a:pt x="4882261" y="1991360"/>
                  </a:lnTo>
                  <a:lnTo>
                    <a:pt x="4884293" y="1988820"/>
                  </a:lnTo>
                  <a:close/>
                </a:path>
                <a:path w="5044440" h="3063875">
                  <a:moveTo>
                    <a:pt x="4892040" y="781177"/>
                  </a:moveTo>
                  <a:lnTo>
                    <a:pt x="4887849" y="769239"/>
                  </a:lnTo>
                  <a:lnTo>
                    <a:pt x="4875911" y="773430"/>
                  </a:lnTo>
                  <a:lnTo>
                    <a:pt x="4880102" y="785495"/>
                  </a:lnTo>
                  <a:lnTo>
                    <a:pt x="4892040" y="781177"/>
                  </a:lnTo>
                  <a:close/>
                </a:path>
                <a:path w="5044440" h="3063875">
                  <a:moveTo>
                    <a:pt x="4900168" y="1969008"/>
                  </a:moveTo>
                  <a:lnTo>
                    <a:pt x="4890262" y="1961134"/>
                  </a:lnTo>
                  <a:lnTo>
                    <a:pt x="4882388" y="1970913"/>
                  </a:lnTo>
                  <a:lnTo>
                    <a:pt x="4892294" y="1978914"/>
                  </a:lnTo>
                  <a:lnTo>
                    <a:pt x="4900168" y="1969008"/>
                  </a:lnTo>
                  <a:close/>
                </a:path>
                <a:path w="5044440" h="3063875">
                  <a:moveTo>
                    <a:pt x="4900422" y="805307"/>
                  </a:moveTo>
                  <a:lnTo>
                    <a:pt x="4896866" y="794893"/>
                  </a:lnTo>
                  <a:lnTo>
                    <a:pt x="4896358" y="793242"/>
                  </a:lnTo>
                  <a:lnTo>
                    <a:pt x="4884293" y="797433"/>
                  </a:lnTo>
                  <a:lnTo>
                    <a:pt x="4884928" y="799084"/>
                  </a:lnTo>
                  <a:lnTo>
                    <a:pt x="4888357" y="809371"/>
                  </a:lnTo>
                  <a:lnTo>
                    <a:pt x="4900422" y="805307"/>
                  </a:lnTo>
                  <a:close/>
                </a:path>
                <a:path w="5044440" h="3063875">
                  <a:moveTo>
                    <a:pt x="4908423" y="829437"/>
                  </a:moveTo>
                  <a:lnTo>
                    <a:pt x="4904359" y="817372"/>
                  </a:lnTo>
                  <a:lnTo>
                    <a:pt x="4892421" y="821436"/>
                  </a:lnTo>
                  <a:lnTo>
                    <a:pt x="4896358" y="833501"/>
                  </a:lnTo>
                  <a:lnTo>
                    <a:pt x="4908423" y="829437"/>
                  </a:lnTo>
                  <a:close/>
                </a:path>
                <a:path w="5044440" h="3063875">
                  <a:moveTo>
                    <a:pt x="4916297" y="1948688"/>
                  </a:moveTo>
                  <a:lnTo>
                    <a:pt x="4905756" y="1941576"/>
                  </a:lnTo>
                  <a:lnTo>
                    <a:pt x="4904486" y="1943481"/>
                  </a:lnTo>
                  <a:lnTo>
                    <a:pt x="4898263" y="1951228"/>
                  </a:lnTo>
                  <a:lnTo>
                    <a:pt x="4908169" y="1959102"/>
                  </a:lnTo>
                  <a:lnTo>
                    <a:pt x="4915027" y="1950593"/>
                  </a:lnTo>
                  <a:lnTo>
                    <a:pt x="4916297" y="1948688"/>
                  </a:lnTo>
                  <a:close/>
                </a:path>
                <a:path w="5044440" h="3063875">
                  <a:moveTo>
                    <a:pt x="4916551" y="853567"/>
                  </a:moveTo>
                  <a:lnTo>
                    <a:pt x="4912487" y="841502"/>
                  </a:lnTo>
                  <a:lnTo>
                    <a:pt x="4900422" y="845439"/>
                  </a:lnTo>
                  <a:lnTo>
                    <a:pt x="4904486" y="857504"/>
                  </a:lnTo>
                  <a:lnTo>
                    <a:pt x="4916551" y="853567"/>
                  </a:lnTo>
                  <a:close/>
                </a:path>
                <a:path w="5044440" h="3063875">
                  <a:moveTo>
                    <a:pt x="4924298" y="877824"/>
                  </a:moveTo>
                  <a:lnTo>
                    <a:pt x="4920488" y="865632"/>
                  </a:lnTo>
                  <a:lnTo>
                    <a:pt x="4908423" y="869442"/>
                  </a:lnTo>
                  <a:lnTo>
                    <a:pt x="4912233" y="881634"/>
                  </a:lnTo>
                  <a:lnTo>
                    <a:pt x="4924298" y="877824"/>
                  </a:lnTo>
                  <a:close/>
                </a:path>
                <a:path w="5044440" h="3063875">
                  <a:moveTo>
                    <a:pt x="4930394" y="1927606"/>
                  </a:moveTo>
                  <a:lnTo>
                    <a:pt x="4919853" y="1920494"/>
                  </a:lnTo>
                  <a:lnTo>
                    <a:pt x="4912868" y="1931035"/>
                  </a:lnTo>
                  <a:lnTo>
                    <a:pt x="4923409" y="1938147"/>
                  </a:lnTo>
                  <a:lnTo>
                    <a:pt x="4930394" y="1927606"/>
                  </a:lnTo>
                  <a:close/>
                </a:path>
                <a:path w="5044440" h="3063875">
                  <a:moveTo>
                    <a:pt x="4932045" y="901954"/>
                  </a:moveTo>
                  <a:lnTo>
                    <a:pt x="4928235" y="889889"/>
                  </a:lnTo>
                  <a:lnTo>
                    <a:pt x="4916043" y="893699"/>
                  </a:lnTo>
                  <a:lnTo>
                    <a:pt x="4919853" y="905764"/>
                  </a:lnTo>
                  <a:lnTo>
                    <a:pt x="4932045" y="901954"/>
                  </a:lnTo>
                  <a:close/>
                </a:path>
                <a:path w="5044440" h="3063875">
                  <a:moveTo>
                    <a:pt x="4939665" y="926211"/>
                  </a:moveTo>
                  <a:lnTo>
                    <a:pt x="4935855" y="914146"/>
                  </a:lnTo>
                  <a:lnTo>
                    <a:pt x="4923663" y="917956"/>
                  </a:lnTo>
                  <a:lnTo>
                    <a:pt x="4927473" y="930021"/>
                  </a:lnTo>
                  <a:lnTo>
                    <a:pt x="4939665" y="926211"/>
                  </a:lnTo>
                  <a:close/>
                </a:path>
                <a:path w="5044440" h="3063875">
                  <a:moveTo>
                    <a:pt x="4944745" y="1906016"/>
                  </a:moveTo>
                  <a:lnTo>
                    <a:pt x="4933696" y="1899793"/>
                  </a:lnTo>
                  <a:lnTo>
                    <a:pt x="4932680" y="1901571"/>
                  </a:lnTo>
                  <a:lnTo>
                    <a:pt x="4926965" y="1909953"/>
                  </a:lnTo>
                  <a:lnTo>
                    <a:pt x="4937506" y="1917065"/>
                  </a:lnTo>
                  <a:lnTo>
                    <a:pt x="4943729" y="1907794"/>
                  </a:lnTo>
                  <a:lnTo>
                    <a:pt x="4944745" y="1906016"/>
                  </a:lnTo>
                  <a:close/>
                </a:path>
                <a:path w="5044440" h="3063875">
                  <a:moveTo>
                    <a:pt x="4946904" y="950722"/>
                  </a:moveTo>
                  <a:lnTo>
                    <a:pt x="4943348" y="938530"/>
                  </a:lnTo>
                  <a:lnTo>
                    <a:pt x="4931156" y="942086"/>
                  </a:lnTo>
                  <a:lnTo>
                    <a:pt x="4934839" y="954278"/>
                  </a:lnTo>
                  <a:lnTo>
                    <a:pt x="4946904" y="950722"/>
                  </a:lnTo>
                  <a:close/>
                </a:path>
                <a:path w="5044440" h="3063875">
                  <a:moveTo>
                    <a:pt x="4954143" y="974979"/>
                  </a:moveTo>
                  <a:lnTo>
                    <a:pt x="4950587" y="962914"/>
                  </a:lnTo>
                  <a:lnTo>
                    <a:pt x="4938395" y="966470"/>
                  </a:lnTo>
                  <a:lnTo>
                    <a:pt x="4941951" y="978662"/>
                  </a:lnTo>
                  <a:lnTo>
                    <a:pt x="4954143" y="974979"/>
                  </a:lnTo>
                  <a:close/>
                </a:path>
                <a:path w="5044440" h="3063875">
                  <a:moveTo>
                    <a:pt x="4957064" y="1883791"/>
                  </a:moveTo>
                  <a:lnTo>
                    <a:pt x="4946015" y="1877568"/>
                  </a:lnTo>
                  <a:lnTo>
                    <a:pt x="4939792" y="1888744"/>
                  </a:lnTo>
                  <a:lnTo>
                    <a:pt x="4950968" y="1894840"/>
                  </a:lnTo>
                  <a:lnTo>
                    <a:pt x="4957064" y="1883791"/>
                  </a:lnTo>
                  <a:close/>
                </a:path>
                <a:path w="5044440" h="3063875">
                  <a:moveTo>
                    <a:pt x="4961382" y="999490"/>
                  </a:moveTo>
                  <a:lnTo>
                    <a:pt x="4961255" y="999236"/>
                  </a:lnTo>
                  <a:lnTo>
                    <a:pt x="4957699" y="987171"/>
                  </a:lnTo>
                  <a:lnTo>
                    <a:pt x="4945507" y="990854"/>
                  </a:lnTo>
                  <a:lnTo>
                    <a:pt x="4949063" y="1002792"/>
                  </a:lnTo>
                  <a:lnTo>
                    <a:pt x="4961382" y="999490"/>
                  </a:lnTo>
                  <a:close/>
                </a:path>
                <a:path w="5044440" h="3063875">
                  <a:moveTo>
                    <a:pt x="4967986" y="1024001"/>
                  </a:moveTo>
                  <a:lnTo>
                    <a:pt x="4964684" y="1011809"/>
                  </a:lnTo>
                  <a:lnTo>
                    <a:pt x="4952492" y="1015111"/>
                  </a:lnTo>
                  <a:lnTo>
                    <a:pt x="4955794" y="1027430"/>
                  </a:lnTo>
                  <a:lnTo>
                    <a:pt x="4967986" y="1024001"/>
                  </a:lnTo>
                  <a:close/>
                </a:path>
                <a:path w="5044440" h="3063875">
                  <a:moveTo>
                    <a:pt x="4969510" y="1861058"/>
                  </a:moveTo>
                  <a:lnTo>
                    <a:pt x="4957953" y="1855851"/>
                  </a:lnTo>
                  <a:lnTo>
                    <a:pt x="4957064" y="1857629"/>
                  </a:lnTo>
                  <a:lnTo>
                    <a:pt x="4952111" y="1866519"/>
                  </a:lnTo>
                  <a:lnTo>
                    <a:pt x="4963287" y="1872742"/>
                  </a:lnTo>
                  <a:lnTo>
                    <a:pt x="4968748" y="1862836"/>
                  </a:lnTo>
                  <a:lnTo>
                    <a:pt x="4969510" y="1861058"/>
                  </a:lnTo>
                  <a:close/>
                </a:path>
                <a:path w="5044440" h="3063875">
                  <a:moveTo>
                    <a:pt x="4974717" y="1048512"/>
                  </a:moveTo>
                  <a:lnTo>
                    <a:pt x="4971288" y="1036320"/>
                  </a:lnTo>
                  <a:lnTo>
                    <a:pt x="4959096" y="1039622"/>
                  </a:lnTo>
                  <a:lnTo>
                    <a:pt x="4962398" y="1051941"/>
                  </a:lnTo>
                  <a:lnTo>
                    <a:pt x="4974717" y="1048512"/>
                  </a:lnTo>
                  <a:close/>
                </a:path>
                <a:path w="5044440" h="3063875">
                  <a:moveTo>
                    <a:pt x="4979924" y="1837817"/>
                  </a:moveTo>
                  <a:lnTo>
                    <a:pt x="4968367" y="1832610"/>
                  </a:lnTo>
                  <a:lnTo>
                    <a:pt x="4963160" y="1844167"/>
                  </a:lnTo>
                  <a:lnTo>
                    <a:pt x="4974717" y="1849501"/>
                  </a:lnTo>
                  <a:lnTo>
                    <a:pt x="4979924" y="1837817"/>
                  </a:lnTo>
                  <a:close/>
                </a:path>
                <a:path w="5044440" h="3063875">
                  <a:moveTo>
                    <a:pt x="4981194" y="1073277"/>
                  </a:moveTo>
                  <a:lnTo>
                    <a:pt x="4979289" y="1065657"/>
                  </a:lnTo>
                  <a:lnTo>
                    <a:pt x="4978019" y="1060831"/>
                  </a:lnTo>
                  <a:lnTo>
                    <a:pt x="4965700" y="1064133"/>
                  </a:lnTo>
                  <a:lnTo>
                    <a:pt x="4967097" y="1068959"/>
                  </a:lnTo>
                  <a:lnTo>
                    <a:pt x="4968875" y="1076325"/>
                  </a:lnTo>
                  <a:lnTo>
                    <a:pt x="4981194" y="1073277"/>
                  </a:lnTo>
                  <a:close/>
                </a:path>
                <a:path w="5044440" h="3063875">
                  <a:moveTo>
                    <a:pt x="4987290" y="1097915"/>
                  </a:moveTo>
                  <a:lnTo>
                    <a:pt x="4984242" y="1085596"/>
                  </a:lnTo>
                  <a:lnTo>
                    <a:pt x="4971923" y="1088644"/>
                  </a:lnTo>
                  <a:lnTo>
                    <a:pt x="4974844" y="1100963"/>
                  </a:lnTo>
                  <a:lnTo>
                    <a:pt x="4987290" y="1097915"/>
                  </a:lnTo>
                  <a:close/>
                </a:path>
                <a:path w="5044440" h="3063875">
                  <a:moveTo>
                    <a:pt x="4990465" y="1814195"/>
                  </a:moveTo>
                  <a:lnTo>
                    <a:pt x="4978527" y="1809877"/>
                  </a:lnTo>
                  <a:lnTo>
                    <a:pt x="4977765" y="1811782"/>
                  </a:lnTo>
                  <a:lnTo>
                    <a:pt x="4973574" y="1821053"/>
                  </a:lnTo>
                  <a:lnTo>
                    <a:pt x="4985131" y="1826260"/>
                  </a:lnTo>
                  <a:lnTo>
                    <a:pt x="4989703" y="1816100"/>
                  </a:lnTo>
                  <a:lnTo>
                    <a:pt x="4990465" y="1814195"/>
                  </a:lnTo>
                  <a:close/>
                </a:path>
                <a:path w="5044440" h="3063875">
                  <a:moveTo>
                    <a:pt x="4993259" y="1122553"/>
                  </a:moveTo>
                  <a:lnTo>
                    <a:pt x="4990211" y="1110234"/>
                  </a:lnTo>
                  <a:lnTo>
                    <a:pt x="4977892" y="1113282"/>
                  </a:lnTo>
                  <a:lnTo>
                    <a:pt x="4980940" y="1125601"/>
                  </a:lnTo>
                  <a:lnTo>
                    <a:pt x="4993259" y="1122553"/>
                  </a:lnTo>
                  <a:close/>
                </a:path>
                <a:path w="5044440" h="3063875">
                  <a:moveTo>
                    <a:pt x="4998974" y="1790319"/>
                  </a:moveTo>
                  <a:lnTo>
                    <a:pt x="4987036" y="1786001"/>
                  </a:lnTo>
                  <a:lnTo>
                    <a:pt x="4982718" y="1797939"/>
                  </a:lnTo>
                  <a:lnTo>
                    <a:pt x="4994656" y="1802257"/>
                  </a:lnTo>
                  <a:lnTo>
                    <a:pt x="4998974" y="1790319"/>
                  </a:lnTo>
                  <a:close/>
                </a:path>
                <a:path w="5044440" h="3063875">
                  <a:moveTo>
                    <a:pt x="4998974" y="1147572"/>
                  </a:moveTo>
                  <a:lnTo>
                    <a:pt x="4996307" y="1135126"/>
                  </a:lnTo>
                  <a:lnTo>
                    <a:pt x="4983861" y="1137793"/>
                  </a:lnTo>
                  <a:lnTo>
                    <a:pt x="4986528" y="1150239"/>
                  </a:lnTo>
                  <a:lnTo>
                    <a:pt x="4998974" y="1147572"/>
                  </a:lnTo>
                  <a:close/>
                </a:path>
                <a:path w="5044440" h="3063875">
                  <a:moveTo>
                    <a:pt x="5004308" y="1172337"/>
                  </a:moveTo>
                  <a:lnTo>
                    <a:pt x="5001641" y="1159891"/>
                  </a:lnTo>
                  <a:lnTo>
                    <a:pt x="4989195" y="1162685"/>
                  </a:lnTo>
                  <a:lnTo>
                    <a:pt x="4991989" y="1175004"/>
                  </a:lnTo>
                  <a:lnTo>
                    <a:pt x="5004308" y="1172337"/>
                  </a:lnTo>
                  <a:close/>
                </a:path>
                <a:path w="5044440" h="3063875">
                  <a:moveTo>
                    <a:pt x="5007610" y="1765808"/>
                  </a:moveTo>
                  <a:lnTo>
                    <a:pt x="4995291" y="1762506"/>
                  </a:lnTo>
                  <a:lnTo>
                    <a:pt x="4994910" y="1764157"/>
                  </a:lnTo>
                  <a:lnTo>
                    <a:pt x="4991354" y="1774063"/>
                  </a:lnTo>
                  <a:lnTo>
                    <a:pt x="5003292" y="1778381"/>
                  </a:lnTo>
                  <a:lnTo>
                    <a:pt x="5007102" y="1767586"/>
                  </a:lnTo>
                  <a:lnTo>
                    <a:pt x="5007610" y="1765808"/>
                  </a:lnTo>
                  <a:close/>
                </a:path>
                <a:path w="5044440" h="3063875">
                  <a:moveTo>
                    <a:pt x="5009769" y="1197356"/>
                  </a:moveTo>
                  <a:lnTo>
                    <a:pt x="5009388" y="1195451"/>
                  </a:lnTo>
                  <a:lnTo>
                    <a:pt x="5007102" y="1184783"/>
                  </a:lnTo>
                  <a:lnTo>
                    <a:pt x="4994656" y="1187450"/>
                  </a:lnTo>
                  <a:lnTo>
                    <a:pt x="4996942" y="1198118"/>
                  </a:lnTo>
                  <a:lnTo>
                    <a:pt x="4997323" y="1199642"/>
                  </a:lnTo>
                  <a:lnTo>
                    <a:pt x="5009769" y="1197356"/>
                  </a:lnTo>
                  <a:close/>
                </a:path>
                <a:path w="5044440" h="3063875">
                  <a:moveTo>
                    <a:pt x="5014341" y="1741424"/>
                  </a:moveTo>
                  <a:lnTo>
                    <a:pt x="5002022" y="1737995"/>
                  </a:lnTo>
                  <a:lnTo>
                    <a:pt x="4998720" y="1750314"/>
                  </a:lnTo>
                  <a:lnTo>
                    <a:pt x="5010912" y="1753616"/>
                  </a:lnTo>
                  <a:lnTo>
                    <a:pt x="5014341" y="1741424"/>
                  </a:lnTo>
                  <a:close/>
                </a:path>
                <a:path w="5044440" h="3063875">
                  <a:moveTo>
                    <a:pt x="5014468" y="1222375"/>
                  </a:moveTo>
                  <a:lnTo>
                    <a:pt x="5012055" y="1209802"/>
                  </a:lnTo>
                  <a:lnTo>
                    <a:pt x="4999609" y="1212215"/>
                  </a:lnTo>
                  <a:lnTo>
                    <a:pt x="5001895" y="1224661"/>
                  </a:lnTo>
                  <a:lnTo>
                    <a:pt x="5014468" y="1222375"/>
                  </a:lnTo>
                  <a:close/>
                </a:path>
                <a:path w="5044440" h="3063875">
                  <a:moveTo>
                    <a:pt x="5019040" y="1247267"/>
                  </a:moveTo>
                  <a:lnTo>
                    <a:pt x="5016754" y="1234821"/>
                  </a:lnTo>
                  <a:lnTo>
                    <a:pt x="5004181" y="1237107"/>
                  </a:lnTo>
                  <a:lnTo>
                    <a:pt x="5006594" y="1249680"/>
                  </a:lnTo>
                  <a:lnTo>
                    <a:pt x="5019040" y="1247267"/>
                  </a:lnTo>
                  <a:close/>
                </a:path>
                <a:path w="5044440" h="3063875">
                  <a:moveTo>
                    <a:pt x="5021072" y="1716405"/>
                  </a:moveTo>
                  <a:lnTo>
                    <a:pt x="5008626" y="1713865"/>
                  </a:lnTo>
                  <a:lnTo>
                    <a:pt x="5008499" y="1714627"/>
                  </a:lnTo>
                  <a:lnTo>
                    <a:pt x="5005451" y="1725803"/>
                  </a:lnTo>
                  <a:lnTo>
                    <a:pt x="5017643" y="1729105"/>
                  </a:lnTo>
                  <a:lnTo>
                    <a:pt x="5020945" y="1717167"/>
                  </a:lnTo>
                  <a:lnTo>
                    <a:pt x="5021072" y="1716405"/>
                  </a:lnTo>
                  <a:close/>
                </a:path>
                <a:path w="5044440" h="3063875">
                  <a:moveTo>
                    <a:pt x="5023358" y="1272540"/>
                  </a:moveTo>
                  <a:lnTo>
                    <a:pt x="5021326" y="1259967"/>
                  </a:lnTo>
                  <a:lnTo>
                    <a:pt x="5008753" y="1261872"/>
                  </a:lnTo>
                  <a:lnTo>
                    <a:pt x="5010785" y="1274445"/>
                  </a:lnTo>
                  <a:lnTo>
                    <a:pt x="5023358" y="1272540"/>
                  </a:lnTo>
                  <a:close/>
                </a:path>
                <a:path w="5044440" h="3063875">
                  <a:moveTo>
                    <a:pt x="5026152" y="1691513"/>
                  </a:moveTo>
                  <a:lnTo>
                    <a:pt x="5013706" y="1688973"/>
                  </a:lnTo>
                  <a:lnTo>
                    <a:pt x="5011166" y="1701419"/>
                  </a:lnTo>
                  <a:lnTo>
                    <a:pt x="5023612" y="1703959"/>
                  </a:lnTo>
                  <a:lnTo>
                    <a:pt x="5026152" y="1691513"/>
                  </a:lnTo>
                  <a:close/>
                </a:path>
                <a:path w="5044440" h="3063875">
                  <a:moveTo>
                    <a:pt x="5027168" y="1297698"/>
                  </a:moveTo>
                  <a:lnTo>
                    <a:pt x="5025263" y="1285125"/>
                  </a:lnTo>
                  <a:lnTo>
                    <a:pt x="5012690" y="1287018"/>
                  </a:lnTo>
                  <a:lnTo>
                    <a:pt x="5014595" y="1299591"/>
                  </a:lnTo>
                  <a:lnTo>
                    <a:pt x="5027168" y="1297698"/>
                  </a:lnTo>
                  <a:close/>
                </a:path>
                <a:path w="5044440" h="3063875">
                  <a:moveTo>
                    <a:pt x="5030978" y="1322959"/>
                  </a:moveTo>
                  <a:lnTo>
                    <a:pt x="5030724" y="1320812"/>
                  </a:lnTo>
                  <a:lnTo>
                    <a:pt x="5029073" y="1310259"/>
                  </a:lnTo>
                  <a:lnTo>
                    <a:pt x="5016500" y="1312164"/>
                  </a:lnTo>
                  <a:lnTo>
                    <a:pt x="5018176" y="1322959"/>
                  </a:lnTo>
                  <a:lnTo>
                    <a:pt x="5018405" y="1324483"/>
                  </a:lnTo>
                  <a:lnTo>
                    <a:pt x="5030978" y="1322959"/>
                  </a:lnTo>
                  <a:close/>
                </a:path>
                <a:path w="5044440" h="3063875">
                  <a:moveTo>
                    <a:pt x="5031232" y="1666621"/>
                  </a:moveTo>
                  <a:lnTo>
                    <a:pt x="5018786" y="1664081"/>
                  </a:lnTo>
                  <a:lnTo>
                    <a:pt x="5016246" y="1676527"/>
                  </a:lnTo>
                  <a:lnTo>
                    <a:pt x="5028692" y="1679067"/>
                  </a:lnTo>
                  <a:lnTo>
                    <a:pt x="5031232" y="1666621"/>
                  </a:lnTo>
                  <a:close/>
                </a:path>
                <a:path w="5044440" h="3063875">
                  <a:moveTo>
                    <a:pt x="5033899" y="1348232"/>
                  </a:moveTo>
                  <a:lnTo>
                    <a:pt x="5032375" y="1335659"/>
                  </a:lnTo>
                  <a:lnTo>
                    <a:pt x="5019802" y="1337056"/>
                  </a:lnTo>
                  <a:lnTo>
                    <a:pt x="5021199" y="1349756"/>
                  </a:lnTo>
                  <a:lnTo>
                    <a:pt x="5033899" y="1348232"/>
                  </a:lnTo>
                  <a:close/>
                </a:path>
                <a:path w="5044440" h="3063875">
                  <a:moveTo>
                    <a:pt x="5034661" y="1641094"/>
                  </a:moveTo>
                  <a:lnTo>
                    <a:pt x="5022088" y="1639443"/>
                  </a:lnTo>
                  <a:lnTo>
                    <a:pt x="5020437" y="1652016"/>
                  </a:lnTo>
                  <a:lnTo>
                    <a:pt x="5033010" y="1653667"/>
                  </a:lnTo>
                  <a:lnTo>
                    <a:pt x="5034661" y="1641094"/>
                  </a:lnTo>
                  <a:close/>
                </a:path>
                <a:path w="5044440" h="3063875">
                  <a:moveTo>
                    <a:pt x="5036820" y="1373505"/>
                  </a:moveTo>
                  <a:lnTo>
                    <a:pt x="5035296" y="1360805"/>
                  </a:lnTo>
                  <a:lnTo>
                    <a:pt x="5022723" y="1362329"/>
                  </a:lnTo>
                  <a:lnTo>
                    <a:pt x="5024120" y="1374902"/>
                  </a:lnTo>
                  <a:lnTo>
                    <a:pt x="5036820" y="1373505"/>
                  </a:lnTo>
                  <a:close/>
                </a:path>
                <a:path w="5044440" h="3063875">
                  <a:moveTo>
                    <a:pt x="5038090" y="1615948"/>
                  </a:moveTo>
                  <a:lnTo>
                    <a:pt x="5025517" y="1614170"/>
                  </a:lnTo>
                  <a:lnTo>
                    <a:pt x="5023866" y="1626743"/>
                  </a:lnTo>
                  <a:lnTo>
                    <a:pt x="5036439" y="1628521"/>
                  </a:lnTo>
                  <a:lnTo>
                    <a:pt x="5038090" y="1615948"/>
                  </a:lnTo>
                  <a:close/>
                </a:path>
                <a:path w="5044440" h="3063875">
                  <a:moveTo>
                    <a:pt x="5038979" y="1399032"/>
                  </a:moveTo>
                  <a:lnTo>
                    <a:pt x="5038090" y="1386332"/>
                  </a:lnTo>
                  <a:lnTo>
                    <a:pt x="5025390" y="1387348"/>
                  </a:lnTo>
                  <a:lnTo>
                    <a:pt x="5026406" y="1399921"/>
                  </a:lnTo>
                  <a:lnTo>
                    <a:pt x="5038979" y="1399032"/>
                  </a:lnTo>
                  <a:close/>
                </a:path>
                <a:path w="5044440" h="3063875">
                  <a:moveTo>
                    <a:pt x="5040249" y="1590167"/>
                  </a:moveTo>
                  <a:lnTo>
                    <a:pt x="5027549" y="1589278"/>
                  </a:lnTo>
                  <a:lnTo>
                    <a:pt x="5026660" y="1601978"/>
                  </a:lnTo>
                  <a:lnTo>
                    <a:pt x="5039360" y="1602867"/>
                  </a:lnTo>
                  <a:lnTo>
                    <a:pt x="5040249" y="1590167"/>
                  </a:lnTo>
                  <a:close/>
                </a:path>
                <a:path w="5044440" h="3063875">
                  <a:moveTo>
                    <a:pt x="5040884" y="1424305"/>
                  </a:moveTo>
                  <a:lnTo>
                    <a:pt x="5039995" y="1411732"/>
                  </a:lnTo>
                  <a:lnTo>
                    <a:pt x="5027295" y="1412621"/>
                  </a:lnTo>
                  <a:lnTo>
                    <a:pt x="5028311" y="1425321"/>
                  </a:lnTo>
                  <a:lnTo>
                    <a:pt x="5040884" y="1424305"/>
                  </a:lnTo>
                  <a:close/>
                </a:path>
                <a:path w="5044440" h="3063875">
                  <a:moveTo>
                    <a:pt x="5042154" y="1564894"/>
                  </a:moveTo>
                  <a:lnTo>
                    <a:pt x="5029454" y="1564005"/>
                  </a:lnTo>
                  <a:lnTo>
                    <a:pt x="5028565" y="1576578"/>
                  </a:lnTo>
                  <a:lnTo>
                    <a:pt x="5041138" y="1577594"/>
                  </a:lnTo>
                  <a:lnTo>
                    <a:pt x="5042154" y="1564894"/>
                  </a:lnTo>
                  <a:close/>
                </a:path>
                <a:path w="5044440" h="3063875">
                  <a:moveTo>
                    <a:pt x="5042408" y="1449959"/>
                  </a:moveTo>
                  <a:lnTo>
                    <a:pt x="5042154" y="1441196"/>
                  </a:lnTo>
                  <a:lnTo>
                    <a:pt x="5041900" y="1437005"/>
                  </a:lnTo>
                  <a:lnTo>
                    <a:pt x="5029200" y="1438021"/>
                  </a:lnTo>
                  <a:lnTo>
                    <a:pt x="5029581" y="1442085"/>
                  </a:lnTo>
                  <a:lnTo>
                    <a:pt x="5029708" y="1450340"/>
                  </a:lnTo>
                  <a:lnTo>
                    <a:pt x="5042408" y="1449959"/>
                  </a:lnTo>
                  <a:close/>
                </a:path>
                <a:path w="5044440" h="3063875">
                  <a:moveTo>
                    <a:pt x="5043170" y="1539240"/>
                  </a:moveTo>
                  <a:lnTo>
                    <a:pt x="5030470" y="1538859"/>
                  </a:lnTo>
                  <a:lnTo>
                    <a:pt x="5030216" y="1551559"/>
                  </a:lnTo>
                  <a:lnTo>
                    <a:pt x="5042916" y="1551813"/>
                  </a:lnTo>
                  <a:lnTo>
                    <a:pt x="5043170" y="1539240"/>
                  </a:lnTo>
                  <a:close/>
                </a:path>
                <a:path w="5044440" h="3063875">
                  <a:moveTo>
                    <a:pt x="5043170" y="1475359"/>
                  </a:moveTo>
                  <a:lnTo>
                    <a:pt x="5042789" y="1462659"/>
                  </a:lnTo>
                  <a:lnTo>
                    <a:pt x="5030089" y="1463040"/>
                  </a:lnTo>
                  <a:lnTo>
                    <a:pt x="5030470" y="1475740"/>
                  </a:lnTo>
                  <a:lnTo>
                    <a:pt x="5043170" y="1475359"/>
                  </a:lnTo>
                  <a:close/>
                </a:path>
                <a:path w="5044440" h="3063875">
                  <a:moveTo>
                    <a:pt x="5043678" y="1513840"/>
                  </a:moveTo>
                  <a:lnTo>
                    <a:pt x="5030978" y="1513586"/>
                  </a:lnTo>
                  <a:lnTo>
                    <a:pt x="5030724" y="1526286"/>
                  </a:lnTo>
                  <a:lnTo>
                    <a:pt x="5043424" y="1526540"/>
                  </a:lnTo>
                  <a:lnTo>
                    <a:pt x="5043678" y="1513840"/>
                  </a:lnTo>
                  <a:close/>
                </a:path>
                <a:path w="5044440" h="3063875">
                  <a:moveTo>
                    <a:pt x="5043932" y="1499362"/>
                  </a:moveTo>
                  <a:lnTo>
                    <a:pt x="5043551" y="1488059"/>
                  </a:lnTo>
                  <a:lnTo>
                    <a:pt x="5030851" y="1488440"/>
                  </a:lnTo>
                  <a:lnTo>
                    <a:pt x="5031206" y="1499362"/>
                  </a:lnTo>
                  <a:lnTo>
                    <a:pt x="5031232" y="1500886"/>
                  </a:lnTo>
                  <a:lnTo>
                    <a:pt x="5043932" y="1501140"/>
                  </a:lnTo>
                  <a:lnTo>
                    <a:pt x="5043932" y="14993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133088" y="6143243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762000" y="57149"/>
                  </a:moveTo>
                  <a:lnTo>
                    <a:pt x="696936" y="89101"/>
                  </a:lnTo>
                  <a:lnTo>
                    <a:pt x="650414" y="97559"/>
                  </a:lnTo>
                  <a:lnTo>
                    <a:pt x="594028" y="104538"/>
                  </a:lnTo>
                  <a:lnTo>
                    <a:pt x="529310" y="109808"/>
                  </a:lnTo>
                  <a:lnTo>
                    <a:pt x="457790" y="113138"/>
                  </a:lnTo>
                  <a:lnTo>
                    <a:pt x="381000" y="114299"/>
                  </a:lnTo>
                  <a:lnTo>
                    <a:pt x="304209" y="113138"/>
                  </a:lnTo>
                  <a:lnTo>
                    <a:pt x="232689" y="109808"/>
                  </a:lnTo>
                  <a:lnTo>
                    <a:pt x="167971" y="104538"/>
                  </a:lnTo>
                  <a:lnTo>
                    <a:pt x="111585" y="97559"/>
                  </a:lnTo>
                  <a:lnTo>
                    <a:pt x="65063" y="89101"/>
                  </a:lnTo>
                  <a:lnTo>
                    <a:pt x="7739" y="68666"/>
                  </a:lnTo>
                  <a:lnTo>
                    <a:pt x="0" y="57149"/>
                  </a:lnTo>
                  <a:lnTo>
                    <a:pt x="7739" y="45633"/>
                  </a:lnTo>
                  <a:lnTo>
                    <a:pt x="65063" y="25198"/>
                  </a:lnTo>
                  <a:lnTo>
                    <a:pt x="111585" y="16740"/>
                  </a:lnTo>
                  <a:lnTo>
                    <a:pt x="167971" y="9761"/>
                  </a:lnTo>
                  <a:lnTo>
                    <a:pt x="232689" y="4491"/>
                  </a:lnTo>
                  <a:lnTo>
                    <a:pt x="304209" y="1161"/>
                  </a:lnTo>
                  <a:lnTo>
                    <a:pt x="381000" y="0"/>
                  </a:lnTo>
                  <a:lnTo>
                    <a:pt x="457790" y="1161"/>
                  </a:lnTo>
                  <a:lnTo>
                    <a:pt x="529310" y="4491"/>
                  </a:lnTo>
                  <a:lnTo>
                    <a:pt x="594028" y="9761"/>
                  </a:lnTo>
                  <a:lnTo>
                    <a:pt x="650414" y="16740"/>
                  </a:lnTo>
                  <a:lnTo>
                    <a:pt x="696936" y="25198"/>
                  </a:lnTo>
                  <a:lnTo>
                    <a:pt x="754260" y="45633"/>
                  </a:lnTo>
                  <a:lnTo>
                    <a:pt x="762000" y="57149"/>
                  </a:lnTo>
                  <a:close/>
                </a:path>
                <a:path w="762000" h="457200">
                  <a:moveTo>
                    <a:pt x="762000" y="57149"/>
                  </a:moveTo>
                  <a:lnTo>
                    <a:pt x="762000" y="400049"/>
                  </a:lnTo>
                  <a:lnTo>
                    <a:pt x="754260" y="411566"/>
                  </a:lnTo>
                  <a:lnTo>
                    <a:pt x="696936" y="432001"/>
                  </a:lnTo>
                  <a:lnTo>
                    <a:pt x="650414" y="440459"/>
                  </a:lnTo>
                  <a:lnTo>
                    <a:pt x="594028" y="447438"/>
                  </a:lnTo>
                  <a:lnTo>
                    <a:pt x="529310" y="452708"/>
                  </a:lnTo>
                  <a:lnTo>
                    <a:pt x="457790" y="456038"/>
                  </a:lnTo>
                  <a:lnTo>
                    <a:pt x="381000" y="457199"/>
                  </a:lnTo>
                  <a:lnTo>
                    <a:pt x="304209" y="456038"/>
                  </a:lnTo>
                  <a:lnTo>
                    <a:pt x="232689" y="452708"/>
                  </a:lnTo>
                  <a:lnTo>
                    <a:pt x="167971" y="447438"/>
                  </a:lnTo>
                  <a:lnTo>
                    <a:pt x="111585" y="440459"/>
                  </a:lnTo>
                  <a:lnTo>
                    <a:pt x="65063" y="432001"/>
                  </a:lnTo>
                  <a:lnTo>
                    <a:pt x="7739" y="411566"/>
                  </a:lnTo>
                  <a:lnTo>
                    <a:pt x="0" y="400049"/>
                  </a:lnTo>
                  <a:lnTo>
                    <a:pt x="0" y="5714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907282" y="1142441"/>
            <a:ext cx="11360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C00000"/>
                </a:solidFill>
                <a:latin typeface="Arial"/>
                <a:cs typeface="Arial"/>
              </a:rPr>
              <a:t>User/Application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212463" y="6293307"/>
            <a:ext cx="560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Storage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3857244" y="4515637"/>
            <a:ext cx="1233170" cy="586740"/>
            <a:chOff x="3857244" y="4515637"/>
            <a:chExt cx="1233170" cy="586740"/>
          </a:xfrm>
        </p:grpSpPr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7244" y="4515637"/>
              <a:ext cx="1232903" cy="54709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40124" y="4518685"/>
              <a:ext cx="865619" cy="58366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4488" y="4543044"/>
              <a:ext cx="1143000" cy="457200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3904488" y="4543044"/>
            <a:ext cx="1143000" cy="457200"/>
          </a:xfrm>
          <a:prstGeom prst="rect">
            <a:avLst/>
          </a:prstGeom>
          <a:ln w="9144">
            <a:solidFill>
              <a:srgbClr val="497DBA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70510" marR="262255" indent="77470">
              <a:lnSpc>
                <a:spcPct val="100000"/>
              </a:lnSpc>
              <a:spcBef>
                <a:spcPts val="330"/>
              </a:spcBef>
            </a:pP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Buffer Manager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175117" y="1142441"/>
            <a:ext cx="1729105" cy="48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C00000"/>
                </a:solidFill>
                <a:latin typeface="Arial"/>
                <a:cs typeface="Arial"/>
              </a:rPr>
              <a:t>Database</a:t>
            </a:r>
            <a:r>
              <a:rPr sz="12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C00000"/>
                </a:solidFill>
                <a:latin typeface="Arial"/>
                <a:cs typeface="Arial"/>
              </a:rPr>
              <a:t>Administrator</a:t>
            </a:r>
            <a:endParaRPr sz="1200">
              <a:latin typeface="Arial"/>
              <a:cs typeface="Arial"/>
            </a:endParaRPr>
          </a:p>
          <a:p>
            <a:pPr marL="774700">
              <a:lnSpc>
                <a:spcPct val="100000"/>
              </a:lnSpc>
              <a:spcBef>
                <a:spcPts val="969"/>
              </a:spcBef>
            </a:pPr>
            <a:r>
              <a:rPr sz="1000" dirty="0">
                <a:latin typeface="Arial"/>
                <a:cs typeface="Arial"/>
              </a:rPr>
              <a:t>DDL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Commands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431663" y="1373250"/>
            <a:ext cx="1371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Transaction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Commands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450082" y="1449450"/>
            <a:ext cx="10077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Queries,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Updates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831082" y="2363850"/>
            <a:ext cx="642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Query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526282" y="3202304"/>
            <a:ext cx="9398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Index,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File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&amp; </a:t>
            </a:r>
            <a:r>
              <a:rPr sz="1000" dirty="0">
                <a:latin typeface="Arial"/>
                <a:cs typeface="Arial"/>
              </a:rPr>
              <a:t>Record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Request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50082" y="4253229"/>
            <a:ext cx="1005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Page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Commands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373882" y="5168010"/>
            <a:ext cx="10521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Read/Write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727317" y="3735704"/>
            <a:ext cx="662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Log</a:t>
            </a:r>
            <a:r>
              <a:rPr sz="1000" spc="229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623297" y="2516250"/>
            <a:ext cx="551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Metadata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279263" y="2135250"/>
            <a:ext cx="5861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Metadata, Statistics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203063" y="3948429"/>
            <a:ext cx="58610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Data, Metadata, Indexes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91" name="Picture 14">
            <a:extLst>
              <a:ext uri="{FF2B5EF4-FFF2-40B4-BE49-F238E27FC236}">
                <a16:creationId xmlns:a16="http://schemas.microsoft.com/office/drawing/2014/main" id="{06EC78BB-633C-400A-B41D-6EFF2201C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819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4070" y="3741547"/>
            <a:ext cx="7001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cap="small" spc="-5" dirty="0"/>
              <a:t>Tín</a:t>
            </a:r>
            <a:r>
              <a:rPr cap="small" dirty="0"/>
              <a:t>h</a:t>
            </a:r>
            <a:r>
              <a:rPr cap="small" spc="240" dirty="0"/>
              <a:t> </a:t>
            </a:r>
            <a:r>
              <a:rPr cap="small" dirty="0"/>
              <a:t>năng</a:t>
            </a:r>
            <a:r>
              <a:rPr cap="small" spc="200" dirty="0"/>
              <a:t> </a:t>
            </a:r>
            <a:r>
              <a:rPr cap="small" spc="-5" dirty="0"/>
              <a:t>củ</a:t>
            </a:r>
            <a:r>
              <a:rPr cap="small" dirty="0"/>
              <a:t>a</a:t>
            </a:r>
            <a:r>
              <a:rPr cap="small" spc="225" dirty="0"/>
              <a:t> </a:t>
            </a:r>
            <a:r>
              <a:rPr cap="small" spc="-10" dirty="0"/>
              <a:t>HQ</a:t>
            </a:r>
            <a:r>
              <a:rPr cap="small" spc="-5" dirty="0"/>
              <a:t>T</a:t>
            </a:r>
            <a:r>
              <a:rPr cap="small" spc="10" dirty="0"/>
              <a:t> </a:t>
            </a:r>
            <a:r>
              <a:rPr cap="small" spc="-10" dirty="0"/>
              <a:t>CSDL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51523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Tính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năng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của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HQT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49736"/>
            <a:ext cx="10347325" cy="408177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Hạn</a:t>
            </a:r>
            <a:r>
              <a:rPr sz="26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chế</a:t>
            </a:r>
            <a:r>
              <a:rPr sz="26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sự</a:t>
            </a:r>
            <a:r>
              <a:rPr sz="26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trùng</a:t>
            </a:r>
            <a:r>
              <a:rPr sz="26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lắp</a:t>
            </a:r>
            <a:r>
              <a:rPr sz="26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dữ</a:t>
            </a:r>
            <a:r>
              <a:rPr sz="26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spc="-20" dirty="0">
                <a:solidFill>
                  <a:srgbClr val="006FC0"/>
                </a:solidFill>
                <a:latin typeface="Tahoma"/>
                <a:cs typeface="Tahoma"/>
              </a:rPr>
              <a:t>liệu</a:t>
            </a:r>
            <a:endParaRPr sz="2600">
              <a:latin typeface="Tahoma"/>
              <a:cs typeface="Tahoma"/>
            </a:endParaRPr>
          </a:p>
          <a:p>
            <a:pPr marL="756285" marR="283845" lvl="1" indent="-287020">
              <a:lnSpc>
                <a:spcPts val="2380"/>
              </a:lnSpc>
              <a:spcBef>
                <a:spcPts val="55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Tích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hợp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các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nhu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cầu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dữ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liệu</a:t>
            </a:r>
            <a:r>
              <a:rPr sz="2200" spc="-3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của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người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dùng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để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xây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dựng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một</a:t>
            </a:r>
            <a:r>
              <a:rPr sz="2200" spc="-2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CSDL</a:t>
            </a:r>
            <a:r>
              <a:rPr sz="2200" spc="-3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thống </a:t>
            </a:r>
            <a:r>
              <a:rPr sz="2200" spc="-20" dirty="0">
                <a:latin typeface="Tahoma"/>
                <a:cs typeface="Tahoma"/>
              </a:rPr>
              <a:t>nhất</a:t>
            </a:r>
            <a:endParaRPr sz="22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26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Chia</a:t>
            </a:r>
            <a:r>
              <a:rPr sz="26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sẻ</a:t>
            </a:r>
            <a:r>
              <a:rPr sz="26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dữ </a:t>
            </a:r>
            <a:r>
              <a:rPr sz="2600" spc="-20" dirty="0">
                <a:solidFill>
                  <a:srgbClr val="006FC0"/>
                </a:solidFill>
                <a:latin typeface="Tahoma"/>
                <a:cs typeface="Tahoma"/>
              </a:rPr>
              <a:t>liệu</a:t>
            </a:r>
            <a:endParaRPr sz="2600">
              <a:latin typeface="Tahoma"/>
              <a:cs typeface="Tahoma"/>
            </a:endParaRPr>
          </a:p>
          <a:p>
            <a:pPr marL="756285" marR="5080" lvl="1" indent="-287020">
              <a:lnSpc>
                <a:spcPts val="2380"/>
              </a:lnSpc>
              <a:spcBef>
                <a:spcPts val="55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30" dirty="0">
                <a:latin typeface="Tahoma"/>
                <a:cs typeface="Tahoma"/>
              </a:rPr>
              <a:t>Trong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môi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trường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nhiều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người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dùng,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các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HQT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phải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cho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phép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truy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xuất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dữ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liệu </a:t>
            </a:r>
            <a:r>
              <a:rPr sz="2200" dirty="0">
                <a:latin typeface="Tahoma"/>
                <a:cs typeface="Tahoma"/>
              </a:rPr>
              <a:t>đồng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thời</a:t>
            </a:r>
            <a:endParaRPr sz="22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26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Hạn</a:t>
            </a:r>
            <a:r>
              <a:rPr sz="26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chế</a:t>
            </a:r>
            <a:r>
              <a:rPr sz="26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những</a:t>
            </a:r>
            <a:r>
              <a:rPr sz="26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truy</a:t>
            </a:r>
            <a:r>
              <a:rPr sz="26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cập</a:t>
            </a:r>
            <a:r>
              <a:rPr sz="26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không</a:t>
            </a:r>
            <a:r>
              <a:rPr sz="26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006FC0"/>
                </a:solidFill>
                <a:latin typeface="Tahoma"/>
                <a:cs typeface="Tahoma"/>
              </a:rPr>
              <a:t>được</a:t>
            </a:r>
            <a:r>
              <a:rPr sz="2600" spc="-20" dirty="0">
                <a:solidFill>
                  <a:srgbClr val="006FC0"/>
                </a:solidFill>
                <a:latin typeface="Tahoma"/>
                <a:cs typeface="Tahoma"/>
              </a:rPr>
              <a:t> phép</a:t>
            </a:r>
            <a:endParaRPr sz="2600">
              <a:latin typeface="Tahoma"/>
              <a:cs typeface="Tahoma"/>
            </a:endParaRPr>
          </a:p>
          <a:p>
            <a:pPr marL="756285" marR="257810" lvl="1" indent="-287020">
              <a:lnSpc>
                <a:spcPts val="2380"/>
              </a:lnSpc>
              <a:spcBef>
                <a:spcPts val="55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Tahoma"/>
                <a:cs typeface="Tahoma"/>
              </a:rPr>
              <a:t>Từng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người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dùng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và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nhóm</a:t>
            </a:r>
            <a:r>
              <a:rPr sz="2200" spc="-3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người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dùng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có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một</a:t>
            </a:r>
            <a:r>
              <a:rPr sz="2200" spc="-2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tài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khoản</a:t>
            </a:r>
            <a:r>
              <a:rPr sz="2200" spc="-3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và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mật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mã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để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truy </a:t>
            </a:r>
            <a:r>
              <a:rPr sz="2200" dirty="0">
                <a:latin typeface="Tahoma"/>
                <a:cs typeface="Tahoma"/>
              </a:rPr>
              <a:t>xuất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dữ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liệu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6294" y="959992"/>
            <a:ext cx="7531100" cy="522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5"/>
              </a:lnSpc>
              <a:tabLst>
                <a:tab pos="1867535" algn="l"/>
                <a:tab pos="2331085" algn="l"/>
                <a:tab pos="4455795" algn="l"/>
                <a:tab pos="4919345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Programs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=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Algorithms</a:t>
            </a: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+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dirty="0">
                <a:solidFill>
                  <a:srgbClr val="E36C09"/>
                </a:solidFill>
                <a:latin typeface="Calibri"/>
                <a:cs typeface="Calibri"/>
              </a:rPr>
              <a:t>Data</a:t>
            </a:r>
            <a:r>
              <a:rPr sz="3200" b="1" spc="-40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36C09"/>
                </a:solidFill>
                <a:latin typeface="Calibri"/>
                <a:cs typeface="Calibri"/>
              </a:rPr>
              <a:t>Structure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 marL="2175510">
              <a:lnSpc>
                <a:spcPct val="100000"/>
              </a:lnSpc>
              <a:spcBef>
                <a:spcPts val="2670"/>
              </a:spcBef>
              <a:tabLst>
                <a:tab pos="5633085" algn="l"/>
              </a:tabLst>
            </a:pPr>
            <a:r>
              <a:rPr sz="2000" i="1" dirty="0">
                <a:solidFill>
                  <a:srgbClr val="006FC0"/>
                </a:solidFill>
                <a:latin typeface="Arial"/>
                <a:cs typeface="Arial"/>
              </a:rPr>
              <a:t>Phát</a:t>
            </a:r>
            <a:r>
              <a:rPr sz="2000" i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006FC0"/>
                </a:solidFill>
                <a:latin typeface="Arial"/>
                <a:cs typeface="Arial"/>
              </a:rPr>
              <a:t>triển</a:t>
            </a:r>
            <a:r>
              <a:rPr sz="2000" i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000" i="1" dirty="0">
                <a:solidFill>
                  <a:srgbClr val="E36C09"/>
                </a:solidFill>
                <a:latin typeface="Arial"/>
                <a:cs typeface="Arial"/>
              </a:rPr>
              <a:t>Phát</a:t>
            </a:r>
            <a:r>
              <a:rPr sz="2000" i="1" spc="-15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E36C09"/>
                </a:solidFill>
                <a:latin typeface="Arial"/>
                <a:cs typeface="Arial"/>
              </a:rPr>
              <a:t>triển</a:t>
            </a:r>
            <a:endParaRPr sz="2000">
              <a:latin typeface="Arial"/>
              <a:cs typeface="Arial"/>
            </a:endParaRPr>
          </a:p>
          <a:p>
            <a:pPr marL="1893570">
              <a:lnSpc>
                <a:spcPct val="100000"/>
              </a:lnSpc>
              <a:tabLst>
                <a:tab pos="5085715" algn="l"/>
              </a:tabLst>
            </a:pPr>
            <a:r>
              <a:rPr sz="2000" i="1" dirty="0">
                <a:solidFill>
                  <a:srgbClr val="006FC0"/>
                </a:solidFill>
                <a:latin typeface="Arial"/>
                <a:cs typeface="Arial"/>
              </a:rPr>
              <a:t>Các</a:t>
            </a:r>
            <a:r>
              <a:rPr sz="2000" i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6FC0"/>
                </a:solidFill>
                <a:latin typeface="Arial"/>
                <a:cs typeface="Arial"/>
              </a:rPr>
              <a:t>thuật</a:t>
            </a:r>
            <a:r>
              <a:rPr sz="2000" i="1" spc="-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i="1" spc="-20" dirty="0">
                <a:solidFill>
                  <a:srgbClr val="006FC0"/>
                </a:solidFill>
                <a:latin typeface="Arial"/>
                <a:cs typeface="Arial"/>
              </a:rPr>
              <a:t>toán</a:t>
            </a:r>
            <a:r>
              <a:rPr sz="2000" i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000" i="1" dirty="0">
                <a:solidFill>
                  <a:srgbClr val="E36C09"/>
                </a:solidFill>
                <a:latin typeface="Arial"/>
                <a:cs typeface="Arial"/>
              </a:rPr>
              <a:t>các</a:t>
            </a:r>
            <a:r>
              <a:rPr sz="2000" i="1" spc="-25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E36C09"/>
                </a:solidFill>
                <a:latin typeface="Arial"/>
                <a:cs typeface="Arial"/>
              </a:rPr>
              <a:t>cấu</a:t>
            </a:r>
            <a:r>
              <a:rPr sz="2000" i="1" spc="-10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E36C09"/>
                </a:solidFill>
                <a:latin typeface="Arial"/>
                <a:cs typeface="Arial"/>
              </a:rPr>
              <a:t>trúc</a:t>
            </a:r>
            <a:r>
              <a:rPr sz="2000" i="1" spc="-30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E36C09"/>
                </a:solidFill>
                <a:latin typeface="Arial"/>
                <a:cs typeface="Arial"/>
              </a:rPr>
              <a:t>lưu</a:t>
            </a:r>
            <a:r>
              <a:rPr sz="2000" i="1" spc="-15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2000" i="1" spc="-25" dirty="0">
                <a:solidFill>
                  <a:srgbClr val="E36C09"/>
                </a:solidFill>
                <a:latin typeface="Arial"/>
                <a:cs typeface="Arial"/>
              </a:rPr>
              <a:t>trữ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Arial"/>
              <a:cs typeface="Arial"/>
            </a:endParaRPr>
          </a:p>
          <a:p>
            <a:pPr marL="4678680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Phù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hợp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cho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các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ứng</a:t>
            </a:r>
            <a:r>
              <a:rPr sz="1600" b="1" spc="-20" dirty="0">
                <a:latin typeface="Arial"/>
                <a:cs typeface="Arial"/>
              </a:rPr>
              <a:t> dụng</a:t>
            </a:r>
            <a:endParaRPr sz="1600">
              <a:latin typeface="Arial"/>
              <a:cs typeface="Arial"/>
            </a:endParaRPr>
          </a:p>
          <a:p>
            <a:pPr marL="4678680">
              <a:lnSpc>
                <a:spcPct val="100000"/>
              </a:lnSpc>
              <a:tabLst>
                <a:tab pos="4965065" algn="l"/>
              </a:tabLst>
            </a:pPr>
            <a:r>
              <a:rPr sz="1600" spc="-50" dirty="0">
                <a:latin typeface="Arial"/>
                <a:cs typeface="Arial"/>
              </a:rPr>
              <a:t>-</a:t>
            </a:r>
            <a:r>
              <a:rPr sz="1600" dirty="0">
                <a:latin typeface="Arial"/>
                <a:cs typeface="Arial"/>
              </a:rPr>
              <a:t>	Có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khối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lượng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dữ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liệu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lớn</a:t>
            </a:r>
            <a:endParaRPr sz="1600">
              <a:latin typeface="Arial"/>
              <a:cs typeface="Arial"/>
            </a:endParaRPr>
          </a:p>
          <a:p>
            <a:pPr marL="4678680">
              <a:lnSpc>
                <a:spcPct val="100000"/>
              </a:lnSpc>
              <a:tabLst>
                <a:tab pos="4965065" algn="l"/>
              </a:tabLst>
            </a:pPr>
            <a:r>
              <a:rPr sz="1600" spc="-50" dirty="0">
                <a:latin typeface="Arial"/>
                <a:cs typeface="Arial"/>
              </a:rPr>
              <a:t>-</a:t>
            </a:r>
            <a:r>
              <a:rPr sz="1600" dirty="0">
                <a:latin typeface="Arial"/>
                <a:cs typeface="Arial"/>
              </a:rPr>
              <a:t>	Không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có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tính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toán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phức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tạp</a:t>
            </a:r>
            <a:endParaRPr sz="1600">
              <a:latin typeface="Arial"/>
              <a:cs typeface="Arial"/>
            </a:endParaRPr>
          </a:p>
          <a:p>
            <a:pPr marL="4322445">
              <a:lnSpc>
                <a:spcPct val="100000"/>
              </a:lnSpc>
              <a:spcBef>
                <a:spcPts val="1385"/>
              </a:spcBef>
            </a:pPr>
            <a:r>
              <a:rPr sz="1600" b="1" dirty="0">
                <a:latin typeface="Arial"/>
                <a:cs typeface="Arial"/>
              </a:rPr>
              <a:t>Ví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dụ: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ứng</a:t>
            </a:r>
            <a:r>
              <a:rPr sz="1600" b="1" spc="-20" dirty="0">
                <a:latin typeface="Arial"/>
                <a:cs typeface="Arial"/>
              </a:rPr>
              <a:t> dụng</a:t>
            </a:r>
            <a:endParaRPr sz="1600">
              <a:latin typeface="Arial"/>
              <a:cs typeface="Arial"/>
            </a:endParaRPr>
          </a:p>
          <a:p>
            <a:pPr marL="4322445">
              <a:lnSpc>
                <a:spcPct val="100000"/>
              </a:lnSpc>
              <a:tabLst>
                <a:tab pos="4608830" algn="l"/>
              </a:tabLst>
            </a:pPr>
            <a:r>
              <a:rPr sz="1600" spc="-50" dirty="0">
                <a:latin typeface="Arial"/>
                <a:cs typeface="Arial"/>
              </a:rPr>
              <a:t>-</a:t>
            </a:r>
            <a:r>
              <a:rPr sz="1600" dirty="0">
                <a:latin typeface="Arial"/>
                <a:cs typeface="Arial"/>
              </a:rPr>
              <a:t>	Quản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lý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nhân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sự</a:t>
            </a:r>
            <a:endParaRPr sz="1600">
              <a:latin typeface="Arial"/>
              <a:cs typeface="Arial"/>
            </a:endParaRPr>
          </a:p>
          <a:p>
            <a:pPr marL="4322445">
              <a:lnSpc>
                <a:spcPct val="100000"/>
              </a:lnSpc>
              <a:tabLst>
                <a:tab pos="4608830" algn="l"/>
              </a:tabLst>
            </a:pPr>
            <a:r>
              <a:rPr sz="1600" spc="-50" dirty="0">
                <a:latin typeface="Arial"/>
                <a:cs typeface="Arial"/>
              </a:rPr>
              <a:t>-</a:t>
            </a:r>
            <a:r>
              <a:rPr sz="1600" dirty="0">
                <a:latin typeface="Arial"/>
                <a:cs typeface="Arial"/>
              </a:rPr>
              <a:t>	Quản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lý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hàng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không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4579" y="755904"/>
              <a:ext cx="2129790" cy="8968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4776" y="755904"/>
              <a:ext cx="2384298" cy="896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2528" y="755904"/>
              <a:ext cx="2995422" cy="8968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58561" y="1414780"/>
              <a:ext cx="624840" cy="720090"/>
            </a:xfrm>
            <a:custGeom>
              <a:avLst/>
              <a:gdLst/>
              <a:ahLst/>
              <a:cxnLst/>
              <a:rect l="l" t="t" r="r" b="b"/>
              <a:pathLst>
                <a:path w="624839" h="720089">
                  <a:moveTo>
                    <a:pt x="31876" y="583692"/>
                  </a:moveTo>
                  <a:lnTo>
                    <a:pt x="24384" y="588899"/>
                  </a:lnTo>
                  <a:lnTo>
                    <a:pt x="22860" y="596773"/>
                  </a:lnTo>
                  <a:lnTo>
                    <a:pt x="0" y="720090"/>
                  </a:lnTo>
                  <a:lnTo>
                    <a:pt x="35805" y="707771"/>
                  </a:lnTo>
                  <a:lnTo>
                    <a:pt x="29717" y="707771"/>
                  </a:lnTo>
                  <a:lnTo>
                    <a:pt x="7747" y="688848"/>
                  </a:lnTo>
                  <a:lnTo>
                    <a:pt x="42760" y="648285"/>
                  </a:lnTo>
                  <a:lnTo>
                    <a:pt x="51308" y="602107"/>
                  </a:lnTo>
                  <a:lnTo>
                    <a:pt x="52832" y="594233"/>
                  </a:lnTo>
                  <a:lnTo>
                    <a:pt x="47625" y="586740"/>
                  </a:lnTo>
                  <a:lnTo>
                    <a:pt x="31876" y="583692"/>
                  </a:lnTo>
                  <a:close/>
                </a:path>
                <a:path w="624839" h="720089">
                  <a:moveTo>
                    <a:pt x="42760" y="648285"/>
                  </a:moveTo>
                  <a:lnTo>
                    <a:pt x="7747" y="688848"/>
                  </a:lnTo>
                  <a:lnTo>
                    <a:pt x="29717" y="707771"/>
                  </a:lnTo>
                  <a:lnTo>
                    <a:pt x="35636" y="700913"/>
                  </a:lnTo>
                  <a:lnTo>
                    <a:pt x="33020" y="700913"/>
                  </a:lnTo>
                  <a:lnTo>
                    <a:pt x="13970" y="684657"/>
                  </a:lnTo>
                  <a:lnTo>
                    <a:pt x="37524" y="676574"/>
                  </a:lnTo>
                  <a:lnTo>
                    <a:pt x="42760" y="648285"/>
                  </a:lnTo>
                  <a:close/>
                </a:path>
                <a:path w="624839" h="720089">
                  <a:moveTo>
                    <a:pt x="116712" y="649351"/>
                  </a:moveTo>
                  <a:lnTo>
                    <a:pt x="64684" y="667255"/>
                  </a:lnTo>
                  <a:lnTo>
                    <a:pt x="29717" y="707771"/>
                  </a:lnTo>
                  <a:lnTo>
                    <a:pt x="35805" y="707771"/>
                  </a:lnTo>
                  <a:lnTo>
                    <a:pt x="118490" y="679323"/>
                  </a:lnTo>
                  <a:lnTo>
                    <a:pt x="126111" y="676783"/>
                  </a:lnTo>
                  <a:lnTo>
                    <a:pt x="130175" y="668528"/>
                  </a:lnTo>
                  <a:lnTo>
                    <a:pt x="127508" y="661035"/>
                  </a:lnTo>
                  <a:lnTo>
                    <a:pt x="124967" y="653415"/>
                  </a:lnTo>
                  <a:lnTo>
                    <a:pt x="116712" y="649351"/>
                  </a:lnTo>
                  <a:close/>
                </a:path>
                <a:path w="624839" h="720089">
                  <a:moveTo>
                    <a:pt x="37524" y="676574"/>
                  </a:moveTo>
                  <a:lnTo>
                    <a:pt x="13970" y="684657"/>
                  </a:lnTo>
                  <a:lnTo>
                    <a:pt x="33020" y="700913"/>
                  </a:lnTo>
                  <a:lnTo>
                    <a:pt x="37524" y="676574"/>
                  </a:lnTo>
                  <a:close/>
                </a:path>
                <a:path w="624839" h="720089">
                  <a:moveTo>
                    <a:pt x="64684" y="667255"/>
                  </a:moveTo>
                  <a:lnTo>
                    <a:pt x="37524" y="676574"/>
                  </a:lnTo>
                  <a:lnTo>
                    <a:pt x="33020" y="700913"/>
                  </a:lnTo>
                  <a:lnTo>
                    <a:pt x="35636" y="700913"/>
                  </a:lnTo>
                  <a:lnTo>
                    <a:pt x="64684" y="667255"/>
                  </a:lnTo>
                  <a:close/>
                </a:path>
                <a:path w="624839" h="720089">
                  <a:moveTo>
                    <a:pt x="602361" y="0"/>
                  </a:moveTo>
                  <a:lnTo>
                    <a:pt x="42760" y="648285"/>
                  </a:lnTo>
                  <a:lnTo>
                    <a:pt x="37524" y="676574"/>
                  </a:lnTo>
                  <a:lnTo>
                    <a:pt x="64684" y="667255"/>
                  </a:lnTo>
                  <a:lnTo>
                    <a:pt x="624332" y="18796"/>
                  </a:lnTo>
                  <a:lnTo>
                    <a:pt x="602361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96579" y="1424177"/>
              <a:ext cx="134620" cy="720090"/>
            </a:xfrm>
            <a:custGeom>
              <a:avLst/>
              <a:gdLst/>
              <a:ahLst/>
              <a:cxnLst/>
              <a:rect l="l" t="t" r="r" b="b"/>
              <a:pathLst>
                <a:path w="134620" h="720089">
                  <a:moveTo>
                    <a:pt x="16128" y="587629"/>
                  </a:moveTo>
                  <a:lnTo>
                    <a:pt x="2286" y="595630"/>
                  </a:lnTo>
                  <a:lnTo>
                    <a:pt x="0" y="604520"/>
                  </a:lnTo>
                  <a:lnTo>
                    <a:pt x="4064" y="611377"/>
                  </a:lnTo>
                  <a:lnTo>
                    <a:pt x="67182" y="719709"/>
                  </a:lnTo>
                  <a:lnTo>
                    <a:pt x="83906" y="691007"/>
                  </a:lnTo>
                  <a:lnTo>
                    <a:pt x="52704" y="691007"/>
                  </a:lnTo>
                  <a:lnTo>
                    <a:pt x="52704" y="637612"/>
                  </a:lnTo>
                  <a:lnTo>
                    <a:pt x="28955" y="596900"/>
                  </a:lnTo>
                  <a:lnTo>
                    <a:pt x="25019" y="589914"/>
                  </a:lnTo>
                  <a:lnTo>
                    <a:pt x="16128" y="587629"/>
                  </a:lnTo>
                  <a:close/>
                </a:path>
                <a:path w="134620" h="720089">
                  <a:moveTo>
                    <a:pt x="52704" y="637612"/>
                  </a:moveTo>
                  <a:lnTo>
                    <a:pt x="52704" y="691007"/>
                  </a:lnTo>
                  <a:lnTo>
                    <a:pt x="81661" y="691007"/>
                  </a:lnTo>
                  <a:lnTo>
                    <a:pt x="81661" y="683768"/>
                  </a:lnTo>
                  <a:lnTo>
                    <a:pt x="54737" y="683768"/>
                  </a:lnTo>
                  <a:lnTo>
                    <a:pt x="67182" y="662432"/>
                  </a:lnTo>
                  <a:lnTo>
                    <a:pt x="52704" y="637612"/>
                  </a:lnTo>
                  <a:close/>
                </a:path>
                <a:path w="134620" h="720089">
                  <a:moveTo>
                    <a:pt x="118237" y="587629"/>
                  </a:moveTo>
                  <a:lnTo>
                    <a:pt x="109347" y="589914"/>
                  </a:lnTo>
                  <a:lnTo>
                    <a:pt x="105410" y="596900"/>
                  </a:lnTo>
                  <a:lnTo>
                    <a:pt x="81661" y="637612"/>
                  </a:lnTo>
                  <a:lnTo>
                    <a:pt x="81661" y="691007"/>
                  </a:lnTo>
                  <a:lnTo>
                    <a:pt x="83906" y="691007"/>
                  </a:lnTo>
                  <a:lnTo>
                    <a:pt x="130301" y="611377"/>
                  </a:lnTo>
                  <a:lnTo>
                    <a:pt x="134366" y="604520"/>
                  </a:lnTo>
                  <a:lnTo>
                    <a:pt x="132079" y="595630"/>
                  </a:lnTo>
                  <a:lnTo>
                    <a:pt x="118237" y="587629"/>
                  </a:lnTo>
                  <a:close/>
                </a:path>
                <a:path w="134620" h="720089">
                  <a:moveTo>
                    <a:pt x="67182" y="662432"/>
                  </a:moveTo>
                  <a:lnTo>
                    <a:pt x="54737" y="683768"/>
                  </a:lnTo>
                  <a:lnTo>
                    <a:pt x="79628" y="683768"/>
                  </a:lnTo>
                  <a:lnTo>
                    <a:pt x="67182" y="662432"/>
                  </a:lnTo>
                  <a:close/>
                </a:path>
                <a:path w="134620" h="720089">
                  <a:moveTo>
                    <a:pt x="81661" y="637612"/>
                  </a:moveTo>
                  <a:lnTo>
                    <a:pt x="67182" y="662432"/>
                  </a:lnTo>
                  <a:lnTo>
                    <a:pt x="79628" y="683768"/>
                  </a:lnTo>
                  <a:lnTo>
                    <a:pt x="81661" y="683768"/>
                  </a:lnTo>
                  <a:lnTo>
                    <a:pt x="81661" y="637612"/>
                  </a:lnTo>
                  <a:close/>
                </a:path>
                <a:path w="134620" h="720089">
                  <a:moveTo>
                    <a:pt x="81661" y="0"/>
                  </a:moveTo>
                  <a:lnTo>
                    <a:pt x="52704" y="0"/>
                  </a:lnTo>
                  <a:lnTo>
                    <a:pt x="52704" y="637612"/>
                  </a:lnTo>
                  <a:lnTo>
                    <a:pt x="67182" y="662432"/>
                  </a:lnTo>
                  <a:lnTo>
                    <a:pt x="81661" y="637612"/>
                  </a:lnTo>
                  <a:lnTo>
                    <a:pt x="81661" y="0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0331" y="3011423"/>
              <a:ext cx="1584959" cy="145084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394140" y="376364"/>
            <a:ext cx="7907020" cy="5962015"/>
            <a:chOff x="2394140" y="376364"/>
            <a:chExt cx="7907020" cy="5962015"/>
          </a:xfrm>
        </p:grpSpPr>
        <p:sp>
          <p:nvSpPr>
            <p:cNvPr id="13" name="object 13"/>
            <p:cNvSpPr/>
            <p:nvPr/>
          </p:nvSpPr>
          <p:spPr>
            <a:xfrm>
              <a:off x="2407157" y="389382"/>
              <a:ext cx="7880984" cy="5935980"/>
            </a:xfrm>
            <a:custGeom>
              <a:avLst/>
              <a:gdLst/>
              <a:ahLst/>
              <a:cxnLst/>
              <a:rect l="l" t="t" r="r" b="b"/>
              <a:pathLst>
                <a:path w="7880984" h="5935980">
                  <a:moveTo>
                    <a:pt x="7880604" y="0"/>
                  </a:moveTo>
                  <a:lnTo>
                    <a:pt x="0" y="0"/>
                  </a:lnTo>
                  <a:lnTo>
                    <a:pt x="0" y="5935980"/>
                  </a:lnTo>
                  <a:lnTo>
                    <a:pt x="7880604" y="5935980"/>
                  </a:lnTo>
                  <a:lnTo>
                    <a:pt x="788060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07157" y="389382"/>
              <a:ext cx="7880984" cy="5935980"/>
            </a:xfrm>
            <a:custGeom>
              <a:avLst/>
              <a:gdLst/>
              <a:ahLst/>
              <a:cxnLst/>
              <a:rect l="l" t="t" r="r" b="b"/>
              <a:pathLst>
                <a:path w="7880984" h="5935980">
                  <a:moveTo>
                    <a:pt x="0" y="5935980"/>
                  </a:moveTo>
                  <a:lnTo>
                    <a:pt x="7880604" y="5935980"/>
                  </a:lnTo>
                  <a:lnTo>
                    <a:pt x="7880604" y="0"/>
                  </a:lnTo>
                  <a:lnTo>
                    <a:pt x="0" y="0"/>
                  </a:lnTo>
                  <a:lnTo>
                    <a:pt x="0" y="593598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74722" y="3614673"/>
            <a:ext cx="36779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756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Vậy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trước</a:t>
            </a:r>
            <a:r>
              <a:rPr sz="24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đó,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tổ</a:t>
            </a:r>
            <a:r>
              <a:rPr sz="24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chức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dữ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liệu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bằng</a:t>
            </a:r>
            <a:r>
              <a:rPr sz="24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gì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C00000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27020" y="4343400"/>
            <a:ext cx="2583180" cy="1295400"/>
            <a:chOff x="2827020" y="4343400"/>
            <a:chExt cx="2583180" cy="129540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7020" y="4343400"/>
              <a:ext cx="1295400" cy="1295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1000" y="4381500"/>
              <a:ext cx="1219200" cy="1219200"/>
            </a:xfrm>
            <a:prstGeom prst="rect">
              <a:avLst/>
            </a:prstGeom>
          </p:spPr>
        </p:pic>
      </p:grpSp>
      <p:pic>
        <p:nvPicPr>
          <p:cNvPr id="19" name="Picture 14">
            <a:extLst>
              <a:ext uri="{FF2B5EF4-FFF2-40B4-BE49-F238E27FC236}">
                <a16:creationId xmlns:a16="http://schemas.microsoft.com/office/drawing/2014/main" id="{53C2C3C9-2140-4D40-A15F-6379E362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51523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Tính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năng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của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HQT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61337"/>
            <a:ext cx="10401935" cy="420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Cung</a:t>
            </a:r>
            <a:r>
              <a:rPr sz="2200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cấp</a:t>
            </a:r>
            <a:r>
              <a:rPr sz="2200" spc="-5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nhiều</a:t>
            </a:r>
            <a:r>
              <a:rPr sz="22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giao</a:t>
            </a:r>
            <a:r>
              <a:rPr sz="2200" spc="-5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diện</a:t>
            </a:r>
            <a:r>
              <a:rPr sz="2200" spc="-4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giao</a:t>
            </a:r>
            <a:r>
              <a:rPr sz="2200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tiếp</a:t>
            </a:r>
            <a:r>
              <a:rPr sz="22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với</a:t>
            </a:r>
            <a:r>
              <a:rPr sz="2200" spc="-5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dữ</a:t>
            </a:r>
            <a:r>
              <a:rPr sz="2200" spc="-4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ahoma"/>
                <a:cs typeface="Tahoma"/>
              </a:rPr>
              <a:t>liệu</a:t>
            </a:r>
            <a:endParaRPr sz="22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900" dirty="0">
                <a:latin typeface="Tahoma"/>
                <a:cs typeface="Tahoma"/>
              </a:rPr>
              <a:t>Các</a:t>
            </a:r>
            <a:r>
              <a:rPr sz="1900" spc="-4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ngôn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ngữ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truy</a:t>
            </a:r>
            <a:r>
              <a:rPr sz="1900" spc="-25" dirty="0">
                <a:latin typeface="Tahoma"/>
                <a:cs typeface="Tahoma"/>
              </a:rPr>
              <a:t> vấn</a:t>
            </a:r>
            <a:endParaRPr sz="19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900" dirty="0">
                <a:latin typeface="Tahoma"/>
                <a:cs typeface="Tahoma"/>
              </a:rPr>
              <a:t>Giao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diện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ngôn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ngữ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lập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trình</a:t>
            </a:r>
            <a:endParaRPr sz="19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900" dirty="0">
                <a:latin typeface="Tahoma"/>
                <a:cs typeface="Tahoma"/>
              </a:rPr>
              <a:t>Form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và</a:t>
            </a:r>
            <a:r>
              <a:rPr sz="1900" spc="-4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giao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diện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dòng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spc="-20" dirty="0">
                <a:latin typeface="Tahoma"/>
                <a:cs typeface="Tahoma"/>
              </a:rPr>
              <a:t>lệnh</a:t>
            </a:r>
            <a:endParaRPr sz="19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900" dirty="0">
                <a:latin typeface="Tahoma"/>
                <a:cs typeface="Tahoma"/>
              </a:rPr>
              <a:t>Giao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diện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hướng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menu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và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Giao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diện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ngôn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ngữ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tự</a:t>
            </a:r>
            <a:r>
              <a:rPr sz="1900" spc="-3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nhiên</a:t>
            </a:r>
            <a:endParaRPr sz="19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–"/>
            </a:pPr>
            <a:endParaRPr sz="215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Đảm</a:t>
            </a:r>
            <a:r>
              <a:rPr sz="2200" spc="-7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bảo</a:t>
            </a:r>
            <a:r>
              <a:rPr sz="2200" spc="-5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các</a:t>
            </a:r>
            <a:r>
              <a:rPr sz="2200" spc="-7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ràng</a:t>
            </a:r>
            <a:r>
              <a:rPr sz="2200" spc="-7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buộc</a:t>
            </a:r>
            <a:r>
              <a:rPr sz="2200" spc="-5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toàn</a:t>
            </a:r>
            <a:r>
              <a:rPr sz="2200" spc="-5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vẹn</a:t>
            </a:r>
            <a:r>
              <a:rPr sz="2200" spc="-5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(RBTV</a:t>
            </a:r>
            <a:r>
              <a:rPr sz="2200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–</a:t>
            </a:r>
            <a:r>
              <a:rPr sz="2200" spc="-6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Integrity</a:t>
            </a:r>
            <a:r>
              <a:rPr sz="2200" spc="-4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006FC0"/>
                </a:solidFill>
                <a:latin typeface="Tahoma"/>
                <a:cs typeface="Tahoma"/>
              </a:rPr>
              <a:t>Constraints)</a:t>
            </a:r>
            <a:endParaRPr sz="2200">
              <a:latin typeface="Tahoma"/>
              <a:cs typeface="Tahoma"/>
            </a:endParaRPr>
          </a:p>
          <a:p>
            <a:pPr marL="756285" marR="5080" lvl="1" indent="-287020">
              <a:lnSpc>
                <a:spcPct val="80000"/>
              </a:lnSpc>
              <a:spcBef>
                <a:spcPts val="47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900" dirty="0">
                <a:latin typeface="Tahoma"/>
                <a:cs typeface="Tahoma"/>
              </a:rPr>
              <a:t>Là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những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qui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định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cần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được</a:t>
            </a:r>
            <a:r>
              <a:rPr sz="1900" spc="-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thỏa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mãn</a:t>
            </a:r>
            <a:r>
              <a:rPr sz="1900" spc="-1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để</a:t>
            </a:r>
            <a:r>
              <a:rPr sz="1900" spc="-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đảm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bảo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dữ</a:t>
            </a:r>
            <a:r>
              <a:rPr sz="1900" spc="-4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liệu</a:t>
            </a:r>
            <a:r>
              <a:rPr sz="1900" spc="-1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luôn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phản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ánh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đúng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ngữ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nghĩa </a:t>
            </a:r>
            <a:r>
              <a:rPr sz="1900" dirty="0">
                <a:latin typeface="Tahoma"/>
                <a:cs typeface="Tahoma"/>
              </a:rPr>
              <a:t>của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thế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giới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spc="-20" dirty="0">
                <a:latin typeface="Tahoma"/>
                <a:cs typeface="Tahoma"/>
              </a:rPr>
              <a:t>thực</a:t>
            </a:r>
            <a:endParaRPr sz="19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900" dirty="0">
                <a:latin typeface="Tahoma"/>
                <a:cs typeface="Tahoma"/>
              </a:rPr>
              <a:t>Một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số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RBTV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Có</a:t>
            </a:r>
            <a:r>
              <a:rPr sz="1900" spc="-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thể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được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khai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báo</a:t>
            </a:r>
            <a:r>
              <a:rPr sz="1900" spc="-1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với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HQT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và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HQT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sẽ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tự</a:t>
            </a:r>
            <a:r>
              <a:rPr sz="1900" spc="-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động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kiểm</a:t>
            </a:r>
            <a:r>
              <a:rPr sz="1900" spc="-20" dirty="0">
                <a:latin typeface="Tahoma"/>
                <a:cs typeface="Tahoma"/>
              </a:rPr>
              <a:t> tra.</a:t>
            </a:r>
            <a:endParaRPr sz="19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900" dirty="0">
                <a:latin typeface="Tahoma"/>
                <a:cs typeface="Tahoma"/>
              </a:rPr>
              <a:t>Một</a:t>
            </a:r>
            <a:r>
              <a:rPr sz="1900" spc="-4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số</a:t>
            </a:r>
            <a:r>
              <a:rPr sz="1900" spc="-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RBTV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khác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được</a:t>
            </a:r>
            <a:r>
              <a:rPr sz="1900" spc="-4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kiểm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tra</a:t>
            </a:r>
            <a:r>
              <a:rPr sz="1900" spc="-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nhờ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ứng</a:t>
            </a:r>
            <a:r>
              <a:rPr sz="1900" spc="-50" dirty="0">
                <a:latin typeface="Tahoma"/>
                <a:cs typeface="Tahoma"/>
              </a:rPr>
              <a:t> </a:t>
            </a:r>
            <a:r>
              <a:rPr sz="1900" spc="-20" dirty="0">
                <a:latin typeface="Tahoma"/>
                <a:cs typeface="Tahoma"/>
              </a:rPr>
              <a:t>dụng</a:t>
            </a:r>
            <a:endParaRPr sz="19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185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Khả</a:t>
            </a:r>
            <a:r>
              <a:rPr sz="2200" spc="-5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năng</a:t>
            </a:r>
            <a:r>
              <a:rPr sz="2200" spc="-4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sao</a:t>
            </a:r>
            <a:r>
              <a:rPr sz="22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lưu</a:t>
            </a:r>
            <a:r>
              <a:rPr sz="22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dự</a:t>
            </a:r>
            <a:r>
              <a:rPr sz="22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phòng</a:t>
            </a:r>
            <a:r>
              <a:rPr sz="2200" spc="-4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khi</a:t>
            </a:r>
            <a:r>
              <a:rPr sz="22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gặp</a:t>
            </a:r>
            <a:r>
              <a:rPr sz="2200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6FC0"/>
                </a:solidFill>
                <a:latin typeface="Tahoma"/>
                <a:cs typeface="Tahoma"/>
              </a:rPr>
              <a:t>sự</a:t>
            </a:r>
            <a:r>
              <a:rPr sz="22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006FC0"/>
                </a:solidFill>
                <a:latin typeface="Tahoma"/>
                <a:cs typeface="Tahoma"/>
              </a:rPr>
              <a:t>cố</a:t>
            </a:r>
            <a:endParaRPr sz="22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900" dirty="0">
                <a:latin typeface="Tahoma"/>
                <a:cs typeface="Tahoma"/>
              </a:rPr>
              <a:t>Có</a:t>
            </a:r>
            <a:r>
              <a:rPr sz="1900" spc="-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khả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năng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khôi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phục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dữ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liệu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khi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có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sự</a:t>
            </a:r>
            <a:r>
              <a:rPr sz="1900" spc="-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hư</a:t>
            </a:r>
            <a:r>
              <a:rPr sz="1900" spc="-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hỏng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về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phần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cứng</a:t>
            </a:r>
            <a:r>
              <a:rPr sz="1900" spc="-4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hoặc</a:t>
            </a:r>
            <a:r>
              <a:rPr sz="1900" spc="-1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phần</a:t>
            </a:r>
            <a:r>
              <a:rPr sz="1900" spc="-15" dirty="0">
                <a:latin typeface="Tahoma"/>
                <a:cs typeface="Tahoma"/>
              </a:rPr>
              <a:t> </a:t>
            </a:r>
            <a:r>
              <a:rPr sz="1900" spc="-25" dirty="0">
                <a:latin typeface="Tahoma"/>
                <a:cs typeface="Tahoma"/>
              </a:rPr>
              <a:t>mềm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51523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Tính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năng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của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HQT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CSDL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55315"/>
            <a:ext cx="10353675" cy="41490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latin typeface="Tahoma"/>
                <a:cs typeface="Tahoma"/>
              </a:rPr>
              <a:t>Các tính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năng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khác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Chuẩn</a:t>
            </a:r>
            <a:r>
              <a:rPr sz="2000" spc="-25" dirty="0">
                <a:solidFill>
                  <a:srgbClr val="006FC0"/>
                </a:solidFill>
                <a:latin typeface="Tahoma"/>
                <a:cs typeface="Tahoma"/>
              </a:rPr>
              <a:t> hóa</a:t>
            </a:r>
            <a:endParaRPr sz="2000">
              <a:latin typeface="Tahoma"/>
              <a:cs typeface="Tahoma"/>
            </a:endParaRPr>
          </a:p>
          <a:p>
            <a:pPr marL="1155700" lvl="2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700" dirty="0">
                <a:latin typeface="Tahoma"/>
                <a:cs typeface="Tahoma"/>
              </a:rPr>
              <a:t>Cho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phép DBA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định nghĩa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và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bắt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buộc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áp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dụng một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chuẩn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thống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nhất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cho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mọi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người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dùng</a:t>
            </a:r>
            <a:endParaRPr sz="1700">
              <a:latin typeface="Tahoma"/>
              <a:cs typeface="Tahoma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05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Uyển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chuyển</a:t>
            </a:r>
            <a:endParaRPr sz="2000">
              <a:latin typeface="Tahoma"/>
              <a:cs typeface="Tahoma"/>
            </a:endParaRPr>
          </a:p>
          <a:p>
            <a:pPr marL="1155700" marR="5080" lvl="2" indent="-228600">
              <a:lnSpc>
                <a:spcPts val="1839"/>
              </a:lnSpc>
              <a:spcBef>
                <a:spcPts val="434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700" dirty="0">
                <a:latin typeface="Tahoma"/>
                <a:cs typeface="Tahoma"/>
              </a:rPr>
              <a:t>Khi</a:t>
            </a:r>
            <a:r>
              <a:rPr sz="1700" spc="-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nhu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cầu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công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việc</a:t>
            </a:r>
            <a:r>
              <a:rPr sz="1700" spc="-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thay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đổi,</a:t>
            </a:r>
            <a:r>
              <a:rPr sz="1700" spc="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cấu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trúc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CSDL</a:t>
            </a:r>
            <a:r>
              <a:rPr sz="1700" spc="-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rất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có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thể</a:t>
            </a:r>
            <a:r>
              <a:rPr sz="1700" spc="-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thay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đổi,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HQT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cho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phép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thêm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hoặc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mở </a:t>
            </a:r>
            <a:r>
              <a:rPr sz="1700" dirty="0">
                <a:latin typeface="Tahoma"/>
                <a:cs typeface="Tahoma"/>
              </a:rPr>
              <a:t>rộng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cấu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trúc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mà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không</a:t>
            </a:r>
            <a:r>
              <a:rPr sz="1700" spc="-1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làm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ảnh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hưởng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đến</a:t>
            </a:r>
            <a:r>
              <a:rPr sz="1700" spc="-10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CTƯD</a:t>
            </a:r>
            <a:endParaRPr sz="1700">
              <a:latin typeface="Tahoma"/>
              <a:cs typeface="Tahoma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0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Giảm</a:t>
            </a:r>
            <a:r>
              <a:rPr sz="20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thời</a:t>
            </a:r>
            <a:r>
              <a:rPr sz="20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gian</a:t>
            </a:r>
            <a:r>
              <a:rPr sz="20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phát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triển</a:t>
            </a:r>
            <a:r>
              <a:rPr sz="20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ứng</a:t>
            </a:r>
            <a:r>
              <a:rPr sz="20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dụng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Arial"/>
              <a:buChar char="–"/>
            </a:pPr>
            <a:endParaRPr sz="235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Khả</a:t>
            </a:r>
            <a:r>
              <a:rPr sz="20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năng</a:t>
            </a:r>
            <a:r>
              <a:rPr sz="20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cung</a:t>
            </a:r>
            <a:r>
              <a:rPr sz="20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cấp</a:t>
            </a:r>
            <a:r>
              <a:rPr sz="20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thông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tin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mới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nhất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Arial"/>
              <a:buChar char="–"/>
            </a:pPr>
            <a:endParaRPr sz="235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Cân</a:t>
            </a:r>
            <a:r>
              <a:rPr sz="2000" spc="-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đối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được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sự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tiết kiệm</a:t>
            </a:r>
            <a:r>
              <a:rPr sz="20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đầu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tư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về</a:t>
            </a:r>
            <a:r>
              <a:rPr sz="20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chia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sẻ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dữ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liệu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819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3131565"/>
            <a:ext cx="79990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cap="small" spc="-10" dirty="0"/>
              <a:t>M</a:t>
            </a:r>
            <a:r>
              <a:rPr cap="small" dirty="0"/>
              <a:t>ô</a:t>
            </a:r>
            <a:r>
              <a:rPr cap="small" spc="240" dirty="0"/>
              <a:t> </a:t>
            </a:r>
            <a:r>
              <a:rPr cap="small" spc="-5" dirty="0"/>
              <a:t>hìn</a:t>
            </a:r>
            <a:r>
              <a:rPr cap="small" dirty="0"/>
              <a:t>h</a:t>
            </a:r>
            <a:r>
              <a:rPr cap="small" spc="240" dirty="0"/>
              <a:t> </a:t>
            </a:r>
            <a:r>
              <a:rPr cap="small" spc="-5" dirty="0"/>
              <a:t>d</a:t>
            </a:r>
            <a:r>
              <a:rPr cap="small" dirty="0"/>
              <a:t>ữ</a:t>
            </a:r>
            <a:r>
              <a:rPr cap="small" spc="235" dirty="0"/>
              <a:t> </a:t>
            </a:r>
            <a:r>
              <a:rPr cap="small" spc="-5" dirty="0"/>
              <a:t>liệu</a:t>
            </a: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cap="small" spc="-10" dirty="0"/>
              <a:t>(D</a:t>
            </a:r>
            <a:r>
              <a:rPr cap="small" dirty="0"/>
              <a:t>ata</a:t>
            </a:r>
            <a:r>
              <a:rPr cap="small" spc="225" dirty="0"/>
              <a:t> </a:t>
            </a:r>
            <a:r>
              <a:rPr cap="small" spc="-5" dirty="0"/>
              <a:t>model)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31629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Mô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hình</a:t>
            </a:r>
            <a:r>
              <a:rPr sz="3600" b="0" spc="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dữ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liệu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42461"/>
            <a:ext cx="4992370" cy="36842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Bao</a:t>
            </a:r>
            <a:r>
              <a:rPr sz="2800" spc="-25" dirty="0">
                <a:latin typeface="Tahoma"/>
                <a:cs typeface="Tahoma"/>
              </a:rPr>
              <a:t> gồm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Các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C000"/>
                </a:solidFill>
                <a:latin typeface="Tahoma"/>
                <a:cs typeface="Tahoma"/>
              </a:rPr>
              <a:t>khái niệm</a:t>
            </a:r>
            <a:r>
              <a:rPr sz="2400" spc="-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biểu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diễn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dữ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liệu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Các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C000"/>
                </a:solidFill>
                <a:latin typeface="Tahoma"/>
                <a:cs typeface="Tahoma"/>
              </a:rPr>
              <a:t>phép</a:t>
            </a:r>
            <a:r>
              <a:rPr sz="2400" spc="-1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C000"/>
                </a:solidFill>
                <a:latin typeface="Tahoma"/>
                <a:cs typeface="Tahoma"/>
              </a:rPr>
              <a:t>toán</a:t>
            </a:r>
            <a:r>
              <a:rPr sz="2400" spc="-1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C000"/>
                </a:solidFill>
                <a:latin typeface="Tahoma"/>
                <a:cs typeface="Tahoma"/>
              </a:rPr>
              <a:t>xử</a:t>
            </a:r>
            <a:r>
              <a:rPr sz="2400" spc="-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C000"/>
                </a:solidFill>
                <a:latin typeface="Tahoma"/>
                <a:cs typeface="Tahoma"/>
              </a:rPr>
              <a:t>lý</a:t>
            </a:r>
            <a:r>
              <a:rPr sz="2400" spc="-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dữ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liệu</a:t>
            </a:r>
            <a:endParaRPr sz="24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–"/>
            </a:pPr>
            <a:endParaRPr sz="3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latin typeface="Tahoma"/>
                <a:cs typeface="Tahoma"/>
              </a:rPr>
              <a:t>Phân</a:t>
            </a:r>
            <a:r>
              <a:rPr sz="2800" spc="-75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loại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Mô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hình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mức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cao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Mô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hình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mức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cài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đặt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Mô hình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mức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thấp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31629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Mô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hình</a:t>
            </a:r>
            <a:r>
              <a:rPr sz="3600" b="0" spc="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dữ 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liệu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55241"/>
            <a:ext cx="10280650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Mô hình</a:t>
            </a:r>
            <a:r>
              <a:rPr sz="24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mức</a:t>
            </a:r>
            <a:r>
              <a:rPr sz="24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ahoma"/>
                <a:cs typeface="Tahoma"/>
              </a:rPr>
              <a:t>cao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ahoma"/>
                <a:cs typeface="Tahoma"/>
              </a:rPr>
              <a:t>Cung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cấp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các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khái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niệm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gần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gũi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với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người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dùng</a:t>
            </a:r>
            <a:endParaRPr sz="20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ahoma"/>
                <a:cs typeface="Tahoma"/>
              </a:rPr>
              <a:t>Mô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hình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phải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tự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nhiên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và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giàu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ngữ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nghĩa</a:t>
            </a:r>
            <a:endParaRPr sz="20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ahoma"/>
                <a:cs typeface="Tahoma"/>
              </a:rPr>
              <a:t>VD: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C000"/>
                </a:solidFill>
                <a:latin typeface="Tahoma"/>
                <a:cs typeface="Tahoma"/>
              </a:rPr>
              <a:t>mô</a:t>
            </a:r>
            <a:r>
              <a:rPr sz="2000" spc="-2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C000"/>
                </a:solidFill>
                <a:latin typeface="Tahoma"/>
                <a:cs typeface="Tahoma"/>
              </a:rPr>
              <a:t>hình</a:t>
            </a:r>
            <a:r>
              <a:rPr sz="2000" spc="-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C000"/>
                </a:solidFill>
                <a:latin typeface="Tahoma"/>
                <a:cs typeface="Tahoma"/>
              </a:rPr>
              <a:t>thực</a:t>
            </a:r>
            <a:r>
              <a:rPr sz="2000" spc="-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C000"/>
                </a:solidFill>
                <a:latin typeface="Tahoma"/>
                <a:cs typeface="Tahoma"/>
              </a:rPr>
              <a:t>thể</a:t>
            </a:r>
            <a:r>
              <a:rPr sz="2000" spc="-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C000"/>
                </a:solidFill>
                <a:latin typeface="Tahoma"/>
                <a:cs typeface="Tahoma"/>
              </a:rPr>
              <a:t>kết</a:t>
            </a:r>
            <a:r>
              <a:rPr sz="2000" spc="-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C000"/>
                </a:solidFill>
                <a:latin typeface="Tahoma"/>
                <a:cs typeface="Tahoma"/>
              </a:rPr>
              <a:t>hợp</a:t>
            </a:r>
            <a:r>
              <a:rPr sz="2000" spc="-2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C000"/>
                </a:solidFill>
                <a:latin typeface="Tahoma"/>
                <a:cs typeface="Tahoma"/>
              </a:rPr>
              <a:t>(ER)</a:t>
            </a:r>
            <a:r>
              <a:rPr sz="2000" dirty="0">
                <a:latin typeface="Tahoma"/>
                <a:cs typeface="Tahoma"/>
              </a:rPr>
              <a:t>,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mô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hình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đối</a:t>
            </a:r>
            <a:r>
              <a:rPr sz="2000" spc="-10" dirty="0">
                <a:latin typeface="Tahoma"/>
                <a:cs typeface="Tahoma"/>
              </a:rPr>
              <a:t> tượng…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–"/>
            </a:pPr>
            <a:endParaRPr sz="235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Mô</a:t>
            </a:r>
            <a:r>
              <a:rPr sz="24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hình</a:t>
            </a:r>
            <a:r>
              <a:rPr sz="24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mức</a:t>
            </a:r>
            <a:r>
              <a:rPr sz="2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cài</a:t>
            </a:r>
            <a:r>
              <a:rPr sz="24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ahoma"/>
                <a:cs typeface="Tahoma"/>
              </a:rPr>
              <a:t>đặt</a:t>
            </a:r>
            <a:endParaRPr sz="2400">
              <a:latin typeface="Tahoma"/>
              <a:cs typeface="Tahoma"/>
            </a:endParaRPr>
          </a:p>
          <a:p>
            <a:pPr marL="756285" marR="48895" lvl="1" indent="-287020">
              <a:lnSpc>
                <a:spcPct val="8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ahoma"/>
                <a:cs typeface="Tahoma"/>
              </a:rPr>
              <a:t>Đưa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ra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các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khái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niệm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người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dùng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có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thể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hiểu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được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nhưng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không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quá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xa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với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cách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dữ </a:t>
            </a:r>
            <a:r>
              <a:rPr sz="2000" dirty="0">
                <a:latin typeface="Tahoma"/>
                <a:cs typeface="Tahoma"/>
              </a:rPr>
              <a:t>liệu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được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tổ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chức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thật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sự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trên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máy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tính</a:t>
            </a:r>
            <a:endParaRPr sz="20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ahoma"/>
                <a:cs typeface="Tahoma"/>
              </a:rPr>
              <a:t>VD: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C000"/>
                </a:solidFill>
                <a:latin typeface="Tahoma"/>
                <a:cs typeface="Tahoma"/>
              </a:rPr>
              <a:t>mô</a:t>
            </a:r>
            <a:r>
              <a:rPr sz="2000" spc="-2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C000"/>
                </a:solidFill>
                <a:latin typeface="Tahoma"/>
                <a:cs typeface="Tahoma"/>
              </a:rPr>
              <a:t>hình</a:t>
            </a:r>
            <a:r>
              <a:rPr sz="2000" spc="-1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C000"/>
                </a:solidFill>
                <a:latin typeface="Tahoma"/>
                <a:cs typeface="Tahoma"/>
              </a:rPr>
              <a:t>quan</a:t>
            </a:r>
            <a:r>
              <a:rPr sz="2000" spc="-2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C000"/>
                </a:solidFill>
                <a:latin typeface="Tahoma"/>
                <a:cs typeface="Tahoma"/>
              </a:rPr>
              <a:t>hệ</a:t>
            </a:r>
            <a:r>
              <a:rPr sz="2000" dirty="0">
                <a:latin typeface="Tahoma"/>
                <a:cs typeface="Tahoma"/>
              </a:rPr>
              <a:t>,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mô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hình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mạng,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mô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hình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phân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cấp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235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Mô</a:t>
            </a:r>
            <a:r>
              <a:rPr sz="2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hình</a:t>
            </a:r>
            <a:r>
              <a:rPr sz="24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mức</a:t>
            </a:r>
            <a:r>
              <a:rPr sz="2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thấp</a:t>
            </a:r>
            <a:r>
              <a:rPr sz="24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(mô</a:t>
            </a:r>
            <a:r>
              <a:rPr sz="24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hình</a:t>
            </a:r>
            <a:r>
              <a:rPr sz="2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6FC0"/>
                </a:solidFill>
                <a:latin typeface="Tahoma"/>
                <a:cs typeface="Tahoma"/>
              </a:rPr>
              <a:t>vật</a:t>
            </a:r>
            <a:r>
              <a:rPr sz="24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ahoma"/>
                <a:cs typeface="Tahoma"/>
              </a:rPr>
              <a:t>lý)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ahoma"/>
                <a:cs typeface="Tahoma"/>
              </a:rPr>
              <a:t>Đưa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ra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các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khái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niệm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mô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tả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chi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tiết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về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cách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thức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dữ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liệu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được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lưu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trữ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trong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máy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tính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4218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Ví</a:t>
            </a:r>
            <a:r>
              <a:rPr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dụ</a:t>
            </a:r>
            <a:r>
              <a:rPr b="0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-</a:t>
            </a:r>
            <a:r>
              <a:rPr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Mô</a:t>
            </a:r>
            <a:r>
              <a:rPr b="0" spc="-3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hình</a:t>
            </a:r>
            <a:r>
              <a:rPr b="0" spc="-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5" dirty="0">
                <a:solidFill>
                  <a:srgbClr val="000000"/>
                </a:solidFill>
                <a:latin typeface="Tahoma"/>
                <a:cs typeface="Tahoma"/>
              </a:rPr>
              <a:t>ER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313112" y="3291776"/>
            <a:ext cx="1160145" cy="582295"/>
            <a:chOff x="3313112" y="3291776"/>
            <a:chExt cx="1160145" cy="582295"/>
          </a:xfrm>
        </p:grpSpPr>
        <p:sp>
          <p:nvSpPr>
            <p:cNvPr id="7" name="object 7"/>
            <p:cNvSpPr/>
            <p:nvPr/>
          </p:nvSpPr>
          <p:spPr>
            <a:xfrm>
              <a:off x="3314700" y="3293364"/>
              <a:ext cx="1156970" cy="579120"/>
            </a:xfrm>
            <a:custGeom>
              <a:avLst/>
              <a:gdLst/>
              <a:ahLst/>
              <a:cxnLst/>
              <a:rect l="l" t="t" r="r" b="b"/>
              <a:pathLst>
                <a:path w="1156970" h="579120">
                  <a:moveTo>
                    <a:pt x="1156715" y="0"/>
                  </a:moveTo>
                  <a:lnTo>
                    <a:pt x="0" y="0"/>
                  </a:lnTo>
                  <a:lnTo>
                    <a:pt x="0" y="579119"/>
                  </a:lnTo>
                  <a:lnTo>
                    <a:pt x="1156715" y="579119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14700" y="3293364"/>
              <a:ext cx="1156970" cy="579120"/>
            </a:xfrm>
            <a:custGeom>
              <a:avLst/>
              <a:gdLst/>
              <a:ahLst/>
              <a:cxnLst/>
              <a:rect l="l" t="t" r="r" b="b"/>
              <a:pathLst>
                <a:path w="1156970" h="579120">
                  <a:moveTo>
                    <a:pt x="0" y="579119"/>
                  </a:moveTo>
                  <a:lnTo>
                    <a:pt x="1156715" y="579119"/>
                  </a:lnTo>
                  <a:lnTo>
                    <a:pt x="1156715" y="0"/>
                  </a:lnTo>
                  <a:lnTo>
                    <a:pt x="0" y="0"/>
                  </a:lnTo>
                  <a:lnTo>
                    <a:pt x="0" y="579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14700" y="3293364"/>
            <a:ext cx="1156970" cy="57912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1275"/>
              </a:spcBef>
            </a:pPr>
            <a:r>
              <a:rPr sz="1500" b="1" spc="-10" dirty="0">
                <a:latin typeface="Calibri"/>
                <a:cs typeface="Calibri"/>
              </a:rPr>
              <a:t>SVien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41484" y="2426144"/>
            <a:ext cx="1304925" cy="436245"/>
            <a:chOff x="3241484" y="2426144"/>
            <a:chExt cx="1304925" cy="436245"/>
          </a:xfrm>
        </p:grpSpPr>
        <p:sp>
          <p:nvSpPr>
            <p:cNvPr id="11" name="object 11"/>
            <p:cNvSpPr/>
            <p:nvPr/>
          </p:nvSpPr>
          <p:spPr>
            <a:xfrm>
              <a:off x="3243072" y="2427732"/>
              <a:ext cx="1301750" cy="433070"/>
            </a:xfrm>
            <a:custGeom>
              <a:avLst/>
              <a:gdLst/>
              <a:ahLst/>
              <a:cxnLst/>
              <a:rect l="l" t="t" r="r" b="b"/>
              <a:pathLst>
                <a:path w="1301750" h="433069">
                  <a:moveTo>
                    <a:pt x="649224" y="0"/>
                  </a:moveTo>
                  <a:lnTo>
                    <a:pt x="0" y="217169"/>
                  </a:lnTo>
                  <a:lnTo>
                    <a:pt x="649224" y="432815"/>
                  </a:lnTo>
                  <a:lnTo>
                    <a:pt x="1301495" y="217169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43072" y="2427732"/>
              <a:ext cx="1301750" cy="433070"/>
            </a:xfrm>
            <a:custGeom>
              <a:avLst/>
              <a:gdLst/>
              <a:ahLst/>
              <a:cxnLst/>
              <a:rect l="l" t="t" r="r" b="b"/>
              <a:pathLst>
                <a:path w="1301750" h="433069">
                  <a:moveTo>
                    <a:pt x="0" y="217169"/>
                  </a:moveTo>
                  <a:lnTo>
                    <a:pt x="649224" y="0"/>
                  </a:lnTo>
                  <a:lnTo>
                    <a:pt x="1301495" y="217169"/>
                  </a:lnTo>
                  <a:lnTo>
                    <a:pt x="649224" y="432815"/>
                  </a:lnTo>
                  <a:lnTo>
                    <a:pt x="0" y="2171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85108" y="2506217"/>
            <a:ext cx="3067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Calibri"/>
                <a:cs typeface="Calibri"/>
              </a:rPr>
              <a:t>hoc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90708" y="2356040"/>
            <a:ext cx="2609215" cy="939165"/>
            <a:chOff x="3890708" y="2356040"/>
            <a:chExt cx="2609215" cy="939165"/>
          </a:xfrm>
        </p:grpSpPr>
        <p:sp>
          <p:nvSpPr>
            <p:cNvPr id="15" name="object 15"/>
            <p:cNvSpPr/>
            <p:nvPr/>
          </p:nvSpPr>
          <p:spPr>
            <a:xfrm>
              <a:off x="3892296" y="2860547"/>
              <a:ext cx="1905" cy="433070"/>
            </a:xfrm>
            <a:custGeom>
              <a:avLst/>
              <a:gdLst/>
              <a:ahLst/>
              <a:cxnLst/>
              <a:rect l="l" t="t" r="r" b="b"/>
              <a:pathLst>
                <a:path w="1904" h="433070">
                  <a:moveTo>
                    <a:pt x="0" y="0"/>
                  </a:moveTo>
                  <a:lnTo>
                    <a:pt x="1524" y="43281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40096" y="2357627"/>
              <a:ext cx="1158240" cy="576580"/>
            </a:xfrm>
            <a:custGeom>
              <a:avLst/>
              <a:gdLst/>
              <a:ahLst/>
              <a:cxnLst/>
              <a:rect l="l" t="t" r="r" b="b"/>
              <a:pathLst>
                <a:path w="1158239" h="576580">
                  <a:moveTo>
                    <a:pt x="1158239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1158239" y="576072"/>
                  </a:lnTo>
                  <a:lnTo>
                    <a:pt x="1158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40096" y="2357627"/>
              <a:ext cx="1158240" cy="576580"/>
            </a:xfrm>
            <a:custGeom>
              <a:avLst/>
              <a:gdLst/>
              <a:ahLst/>
              <a:cxnLst/>
              <a:rect l="l" t="t" r="r" b="b"/>
              <a:pathLst>
                <a:path w="1158239" h="576580">
                  <a:moveTo>
                    <a:pt x="0" y="576072"/>
                  </a:moveTo>
                  <a:lnTo>
                    <a:pt x="1158239" y="576072"/>
                  </a:lnTo>
                  <a:lnTo>
                    <a:pt x="1158239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40096" y="2357627"/>
            <a:ext cx="1158240" cy="57658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28930">
              <a:lnSpc>
                <a:spcPct val="100000"/>
              </a:lnSpc>
              <a:spcBef>
                <a:spcPts val="1270"/>
              </a:spcBef>
            </a:pPr>
            <a:r>
              <a:rPr sz="1500" b="1" spc="-10" dirty="0">
                <a:latin typeface="Calibri"/>
                <a:cs typeface="Calibri"/>
              </a:rPr>
              <a:t>HPhan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63904" y="2426144"/>
            <a:ext cx="1309370" cy="436245"/>
            <a:chOff x="7363904" y="2426144"/>
            <a:chExt cx="1309370" cy="436245"/>
          </a:xfrm>
        </p:grpSpPr>
        <p:sp>
          <p:nvSpPr>
            <p:cNvPr id="20" name="object 20"/>
            <p:cNvSpPr/>
            <p:nvPr/>
          </p:nvSpPr>
          <p:spPr>
            <a:xfrm>
              <a:off x="7365492" y="2427732"/>
              <a:ext cx="1306195" cy="433070"/>
            </a:xfrm>
            <a:custGeom>
              <a:avLst/>
              <a:gdLst/>
              <a:ahLst/>
              <a:cxnLst/>
              <a:rect l="l" t="t" r="r" b="b"/>
              <a:pathLst>
                <a:path w="1306195" h="433069">
                  <a:moveTo>
                    <a:pt x="653033" y="0"/>
                  </a:moveTo>
                  <a:lnTo>
                    <a:pt x="0" y="217169"/>
                  </a:lnTo>
                  <a:lnTo>
                    <a:pt x="653033" y="432815"/>
                  </a:lnTo>
                  <a:lnTo>
                    <a:pt x="1306067" y="217169"/>
                  </a:lnTo>
                  <a:lnTo>
                    <a:pt x="653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65492" y="2427732"/>
              <a:ext cx="1306195" cy="433070"/>
            </a:xfrm>
            <a:custGeom>
              <a:avLst/>
              <a:gdLst/>
              <a:ahLst/>
              <a:cxnLst/>
              <a:rect l="l" t="t" r="r" b="b"/>
              <a:pathLst>
                <a:path w="1306195" h="433069">
                  <a:moveTo>
                    <a:pt x="0" y="217169"/>
                  </a:moveTo>
                  <a:lnTo>
                    <a:pt x="653033" y="0"/>
                  </a:lnTo>
                  <a:lnTo>
                    <a:pt x="1306067" y="217169"/>
                  </a:lnTo>
                  <a:lnTo>
                    <a:pt x="653033" y="432815"/>
                  </a:lnTo>
                  <a:lnTo>
                    <a:pt x="0" y="2171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927340" y="2506217"/>
            <a:ext cx="2787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Calibri"/>
                <a:cs typeface="Calibri"/>
              </a:rPr>
              <a:t>mo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437056" y="3291776"/>
            <a:ext cx="1161415" cy="582295"/>
            <a:chOff x="7437056" y="3291776"/>
            <a:chExt cx="1161415" cy="582295"/>
          </a:xfrm>
        </p:grpSpPr>
        <p:sp>
          <p:nvSpPr>
            <p:cNvPr id="24" name="object 24"/>
            <p:cNvSpPr/>
            <p:nvPr/>
          </p:nvSpPr>
          <p:spPr>
            <a:xfrm>
              <a:off x="7438643" y="3293364"/>
              <a:ext cx="1158240" cy="579120"/>
            </a:xfrm>
            <a:custGeom>
              <a:avLst/>
              <a:gdLst/>
              <a:ahLst/>
              <a:cxnLst/>
              <a:rect l="l" t="t" r="r" b="b"/>
              <a:pathLst>
                <a:path w="1158240" h="579120">
                  <a:moveTo>
                    <a:pt x="1158240" y="0"/>
                  </a:moveTo>
                  <a:lnTo>
                    <a:pt x="0" y="0"/>
                  </a:lnTo>
                  <a:lnTo>
                    <a:pt x="0" y="579119"/>
                  </a:lnTo>
                  <a:lnTo>
                    <a:pt x="1158240" y="579119"/>
                  </a:lnTo>
                  <a:lnTo>
                    <a:pt x="1158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38643" y="3293364"/>
              <a:ext cx="1158240" cy="579120"/>
            </a:xfrm>
            <a:custGeom>
              <a:avLst/>
              <a:gdLst/>
              <a:ahLst/>
              <a:cxnLst/>
              <a:rect l="l" t="t" r="r" b="b"/>
              <a:pathLst>
                <a:path w="1158240" h="579120">
                  <a:moveTo>
                    <a:pt x="0" y="579119"/>
                  </a:moveTo>
                  <a:lnTo>
                    <a:pt x="1158240" y="579119"/>
                  </a:lnTo>
                  <a:lnTo>
                    <a:pt x="1158240" y="0"/>
                  </a:lnTo>
                  <a:lnTo>
                    <a:pt x="0" y="0"/>
                  </a:lnTo>
                  <a:lnTo>
                    <a:pt x="0" y="579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438643" y="3293364"/>
            <a:ext cx="1158240" cy="57912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1275"/>
              </a:spcBef>
            </a:pPr>
            <a:r>
              <a:rPr sz="1500" b="1" spc="-20" dirty="0">
                <a:latin typeface="Calibri"/>
                <a:cs typeface="Calibri"/>
              </a:rPr>
              <a:t>MHoc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017520" y="2065020"/>
            <a:ext cx="7102475" cy="2748280"/>
            <a:chOff x="3017520" y="2065020"/>
            <a:chExt cx="7102475" cy="2748280"/>
          </a:xfrm>
        </p:grpSpPr>
        <p:sp>
          <p:nvSpPr>
            <p:cNvPr id="28" name="object 28"/>
            <p:cNvSpPr/>
            <p:nvPr/>
          </p:nvSpPr>
          <p:spPr>
            <a:xfrm>
              <a:off x="8814816" y="4160520"/>
              <a:ext cx="1303020" cy="434340"/>
            </a:xfrm>
            <a:custGeom>
              <a:avLst/>
              <a:gdLst/>
              <a:ahLst/>
              <a:cxnLst/>
              <a:rect l="l" t="t" r="r" b="b"/>
              <a:pathLst>
                <a:path w="1303020" h="434339">
                  <a:moveTo>
                    <a:pt x="649858" y="0"/>
                  </a:moveTo>
                  <a:lnTo>
                    <a:pt x="0" y="217931"/>
                  </a:lnTo>
                  <a:lnTo>
                    <a:pt x="649858" y="434339"/>
                  </a:lnTo>
                  <a:lnTo>
                    <a:pt x="1303019" y="217931"/>
                  </a:lnTo>
                  <a:lnTo>
                    <a:pt x="649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14816" y="4160520"/>
              <a:ext cx="1303020" cy="434340"/>
            </a:xfrm>
            <a:custGeom>
              <a:avLst/>
              <a:gdLst/>
              <a:ahLst/>
              <a:cxnLst/>
              <a:rect l="l" t="t" r="r" b="b"/>
              <a:pathLst>
                <a:path w="1303020" h="434339">
                  <a:moveTo>
                    <a:pt x="0" y="217931"/>
                  </a:moveTo>
                  <a:lnTo>
                    <a:pt x="649858" y="0"/>
                  </a:lnTo>
                  <a:lnTo>
                    <a:pt x="1303019" y="217931"/>
                  </a:lnTo>
                  <a:lnTo>
                    <a:pt x="649858" y="434339"/>
                  </a:lnTo>
                  <a:lnTo>
                    <a:pt x="0" y="2179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0" y="3721608"/>
              <a:ext cx="301752" cy="1737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2092" y="3337560"/>
              <a:ext cx="297180" cy="1051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2092" y="3124200"/>
              <a:ext cx="71627" cy="746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094482" y="3173730"/>
              <a:ext cx="365760" cy="120650"/>
            </a:xfrm>
            <a:custGeom>
              <a:avLst/>
              <a:gdLst/>
              <a:ahLst/>
              <a:cxnLst/>
              <a:rect l="l" t="t" r="r" b="b"/>
              <a:pathLst>
                <a:path w="365760" h="120650">
                  <a:moveTo>
                    <a:pt x="0" y="0"/>
                  </a:moveTo>
                  <a:lnTo>
                    <a:pt x="365759" y="120396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9044" y="3121152"/>
              <a:ext cx="79248" cy="8229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768" y="2068068"/>
              <a:ext cx="68580" cy="7162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893058" y="2140458"/>
              <a:ext cx="1905" cy="288290"/>
            </a:xfrm>
            <a:custGeom>
              <a:avLst/>
              <a:gdLst/>
              <a:ahLst/>
              <a:cxnLst/>
              <a:rect l="l" t="t" r="r" b="b"/>
              <a:pathLst>
                <a:path w="1904" h="288289">
                  <a:moveTo>
                    <a:pt x="0" y="0"/>
                  </a:moveTo>
                  <a:lnTo>
                    <a:pt x="1524" y="288036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5720" y="2065020"/>
              <a:ext cx="76200" cy="7924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544568" y="2644140"/>
              <a:ext cx="4919980" cy="2167255"/>
            </a:xfrm>
            <a:custGeom>
              <a:avLst/>
              <a:gdLst/>
              <a:ahLst/>
              <a:cxnLst/>
              <a:rect l="l" t="t" r="r" b="b"/>
              <a:pathLst>
                <a:path w="4919980" h="2167254">
                  <a:moveTo>
                    <a:pt x="0" y="0"/>
                  </a:moveTo>
                  <a:lnTo>
                    <a:pt x="795528" y="1524"/>
                  </a:lnTo>
                </a:path>
                <a:path w="4919980" h="2167254">
                  <a:moveTo>
                    <a:pt x="1953768" y="0"/>
                  </a:moveTo>
                  <a:lnTo>
                    <a:pt x="2820924" y="1524"/>
                  </a:lnTo>
                </a:path>
                <a:path w="4919980" h="2167254">
                  <a:moveTo>
                    <a:pt x="3473196" y="216408"/>
                  </a:moveTo>
                  <a:lnTo>
                    <a:pt x="3476243" y="649224"/>
                  </a:lnTo>
                </a:path>
                <a:path w="4919980" h="2167254">
                  <a:moveTo>
                    <a:pt x="3762756" y="650113"/>
                  </a:moveTo>
                  <a:lnTo>
                    <a:pt x="3762756" y="434339"/>
                  </a:lnTo>
                  <a:lnTo>
                    <a:pt x="4919472" y="434339"/>
                  </a:lnTo>
                  <a:lnTo>
                    <a:pt x="4919472" y="1516380"/>
                  </a:lnTo>
                </a:path>
                <a:path w="4919980" h="2167254">
                  <a:moveTo>
                    <a:pt x="3762756" y="1228344"/>
                  </a:moveTo>
                  <a:lnTo>
                    <a:pt x="3762756" y="2167128"/>
                  </a:lnTo>
                  <a:lnTo>
                    <a:pt x="4919472" y="2167128"/>
                  </a:lnTo>
                  <a:lnTo>
                    <a:pt x="4919472" y="194983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058158" y="2021839"/>
            <a:ext cx="37782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0" dirty="0">
                <a:latin typeface="Calibri"/>
                <a:cs typeface="Calibri"/>
              </a:rPr>
              <a:t>Diem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43934" y="3033141"/>
            <a:ext cx="3371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libri"/>
                <a:cs typeface="Calibri"/>
              </a:rPr>
              <a:t>(1,n)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39410" y="2391917"/>
            <a:ext cx="3371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libri"/>
                <a:cs typeface="Calibri"/>
              </a:rPr>
              <a:t>(0,n)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41829" y="3006623"/>
            <a:ext cx="462915" cy="97028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05"/>
              </a:spcBef>
            </a:pPr>
            <a:r>
              <a:rPr sz="1300" spc="-20" dirty="0">
                <a:latin typeface="Calibri"/>
                <a:cs typeface="Calibri"/>
              </a:rPr>
              <a:t>MaSV</a:t>
            </a:r>
            <a:endParaRPr sz="1300">
              <a:latin typeface="Calibri"/>
              <a:cs typeface="Calibri"/>
            </a:endParaRPr>
          </a:p>
          <a:p>
            <a:pPr marR="20955" algn="r">
              <a:lnSpc>
                <a:spcPct val="100000"/>
              </a:lnSpc>
              <a:spcBef>
                <a:spcPts val="200"/>
              </a:spcBef>
            </a:pPr>
            <a:r>
              <a:rPr sz="1300" spc="-25" dirty="0">
                <a:latin typeface="Calibri"/>
                <a:cs typeface="Calibri"/>
              </a:rPr>
              <a:t>Ten</a:t>
            </a:r>
            <a:endParaRPr sz="1300">
              <a:latin typeface="Calibri"/>
              <a:cs typeface="Calibri"/>
            </a:endParaRPr>
          </a:p>
          <a:p>
            <a:pPr marL="12700" marR="8255" indent="187325" algn="r">
              <a:lnSpc>
                <a:spcPts val="1989"/>
              </a:lnSpc>
              <a:spcBef>
                <a:spcPts val="35"/>
              </a:spcBef>
            </a:pPr>
            <a:r>
              <a:rPr sz="1300" spc="-25" dirty="0">
                <a:latin typeface="Calibri"/>
                <a:cs typeface="Calibri"/>
              </a:rPr>
              <a:t>Lop </a:t>
            </a:r>
            <a:r>
              <a:rPr sz="1300" spc="-20" dirty="0">
                <a:latin typeface="Calibri"/>
                <a:cs typeface="Calibri"/>
              </a:rPr>
              <a:t>Nganh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92061" y="2375357"/>
            <a:ext cx="33464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libri"/>
                <a:cs typeface="Calibri"/>
              </a:rPr>
              <a:t>(1,1)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832342" y="2809493"/>
            <a:ext cx="7562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libri"/>
                <a:cs typeface="Calibri"/>
              </a:rPr>
              <a:t>mhoctruoc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40216" y="3898519"/>
            <a:ext cx="1069340" cy="1155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libri"/>
                <a:cs typeface="Calibri"/>
              </a:rPr>
              <a:t>(0,n)</a:t>
            </a:r>
            <a:endParaRPr sz="1300">
              <a:latin typeface="Calibri"/>
              <a:cs typeface="Calibri"/>
            </a:endParaRPr>
          </a:p>
          <a:p>
            <a:pPr marR="53975" algn="r">
              <a:lnSpc>
                <a:spcPct val="100000"/>
              </a:lnSpc>
              <a:spcBef>
                <a:spcPts val="1120"/>
              </a:spcBef>
            </a:pPr>
            <a:r>
              <a:rPr sz="1500" spc="-10" dirty="0">
                <a:latin typeface="Calibri"/>
                <a:cs typeface="Calibri"/>
              </a:rPr>
              <a:t>dieukien</a:t>
            </a:r>
            <a:endParaRPr sz="1500">
              <a:latin typeface="Calibri"/>
              <a:cs typeface="Calibri"/>
            </a:endParaRPr>
          </a:p>
          <a:p>
            <a:pPr marR="33655" algn="r">
              <a:lnSpc>
                <a:spcPct val="100000"/>
              </a:lnSpc>
              <a:spcBef>
                <a:spcPts val="710"/>
              </a:spcBef>
            </a:pPr>
            <a:r>
              <a:rPr sz="1300" spc="-10" dirty="0">
                <a:latin typeface="Calibri"/>
                <a:cs typeface="Calibri"/>
              </a:rPr>
              <a:t>(0,n)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300" spc="-10" dirty="0">
                <a:latin typeface="Calibri"/>
                <a:cs typeface="Calibri"/>
              </a:rPr>
              <a:t>mhocsau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142988" y="2065020"/>
            <a:ext cx="1240790" cy="1823085"/>
            <a:chOff x="7142988" y="2065020"/>
            <a:chExt cx="1240790" cy="1823085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2988" y="3713988"/>
              <a:ext cx="300227" cy="1737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7560" y="3326892"/>
              <a:ext cx="295655" cy="1082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9084" y="3118104"/>
              <a:ext cx="71627" cy="7315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216902" y="3166110"/>
              <a:ext cx="367665" cy="120650"/>
            </a:xfrm>
            <a:custGeom>
              <a:avLst/>
              <a:gdLst/>
              <a:ahLst/>
              <a:cxnLst/>
              <a:rect l="l" t="t" r="r" b="b"/>
              <a:pathLst>
                <a:path w="367665" h="120650">
                  <a:moveTo>
                    <a:pt x="0" y="0"/>
                  </a:moveTo>
                  <a:lnTo>
                    <a:pt x="367283" y="120395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6036" y="3115056"/>
              <a:ext cx="79247" cy="807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47560" y="3572256"/>
              <a:ext cx="295655" cy="10668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84236" y="2068068"/>
              <a:ext cx="68580" cy="7162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018526" y="2140458"/>
              <a:ext cx="3175" cy="288290"/>
            </a:xfrm>
            <a:custGeom>
              <a:avLst/>
              <a:gdLst/>
              <a:ahLst/>
              <a:cxnLst/>
              <a:rect l="l" t="t" r="r" b="b"/>
              <a:pathLst>
                <a:path w="3175" h="288289">
                  <a:moveTo>
                    <a:pt x="0" y="0"/>
                  </a:moveTo>
                  <a:lnTo>
                    <a:pt x="3048" y="288036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81188" y="2065020"/>
              <a:ext cx="76199" cy="7924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55052" y="2394204"/>
              <a:ext cx="73151" cy="6858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728966" y="2428494"/>
              <a:ext cx="289560" cy="1905"/>
            </a:xfrm>
            <a:custGeom>
              <a:avLst/>
              <a:gdLst/>
              <a:ahLst/>
              <a:cxnLst/>
              <a:rect l="l" t="t" r="r" b="b"/>
              <a:pathLst>
                <a:path w="289559" h="1905">
                  <a:moveTo>
                    <a:pt x="0" y="0"/>
                  </a:moveTo>
                  <a:lnTo>
                    <a:pt x="289559" y="1523"/>
                  </a:lnTo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2004" y="2391156"/>
              <a:ext cx="80771" cy="762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07324" y="2394204"/>
              <a:ext cx="71627" cy="6858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018526" y="2428494"/>
              <a:ext cx="289560" cy="1905"/>
            </a:xfrm>
            <a:custGeom>
              <a:avLst/>
              <a:gdLst/>
              <a:ahLst/>
              <a:cxnLst/>
              <a:rect l="l" t="t" r="r" b="b"/>
              <a:pathLst>
                <a:path w="289559" h="1905">
                  <a:moveTo>
                    <a:pt x="289559" y="0"/>
                  </a:moveTo>
                  <a:lnTo>
                    <a:pt x="0" y="1523"/>
                  </a:lnTo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04276" y="2391156"/>
              <a:ext cx="79248" cy="7620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6515861" y="2997225"/>
            <a:ext cx="545465" cy="9721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315"/>
              </a:spcBef>
            </a:pPr>
            <a:r>
              <a:rPr sz="1300" spc="-20" dirty="0">
                <a:latin typeface="Calibri"/>
                <a:cs typeface="Calibri"/>
              </a:rPr>
              <a:t>MaMH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300" spc="-10" dirty="0">
                <a:latin typeface="Calibri"/>
                <a:cs typeface="Calibri"/>
              </a:rPr>
              <a:t>TenMH</a:t>
            </a:r>
            <a:endParaRPr sz="1300">
              <a:latin typeface="Calibri"/>
              <a:cs typeface="Calibri"/>
            </a:endParaRPr>
          </a:p>
          <a:p>
            <a:pPr marL="99695" marR="36830" indent="61594">
              <a:lnSpc>
                <a:spcPct val="121000"/>
              </a:lnSpc>
              <a:spcBef>
                <a:spcPts val="125"/>
              </a:spcBef>
            </a:pPr>
            <a:r>
              <a:rPr sz="1300" spc="-20" dirty="0">
                <a:latin typeface="Calibri"/>
                <a:cs typeface="Calibri"/>
              </a:rPr>
              <a:t>Khoa </a:t>
            </a:r>
            <a:r>
              <a:rPr sz="1300" spc="-10" dirty="0">
                <a:latin typeface="Calibri"/>
                <a:cs typeface="Calibri"/>
              </a:rPr>
              <a:t>Tinchi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689342" y="3033141"/>
            <a:ext cx="3371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libri"/>
                <a:cs typeface="Calibri"/>
              </a:rPr>
              <a:t>(0,n)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181593" y="2021839"/>
            <a:ext cx="4337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libri"/>
                <a:cs typeface="Calibri"/>
              </a:rPr>
              <a:t>Hocky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549767" y="2310764"/>
            <a:ext cx="407034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libri"/>
                <a:cs typeface="Calibri"/>
              </a:rPr>
              <a:t>Gvien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274814" y="2310764"/>
            <a:ext cx="34353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5" dirty="0">
                <a:latin typeface="Calibri"/>
                <a:cs typeface="Calibri"/>
              </a:rPr>
              <a:t>Nam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022092" y="1991867"/>
            <a:ext cx="2938780" cy="1696720"/>
            <a:chOff x="3022092" y="1991867"/>
            <a:chExt cx="2938780" cy="1696720"/>
          </a:xfrm>
        </p:grpSpPr>
        <p:pic>
          <p:nvPicPr>
            <p:cNvPr id="68" name="object 6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22092" y="3579875"/>
              <a:ext cx="297180" cy="1082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84164" y="1994915"/>
              <a:ext cx="71627" cy="7315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919977" y="2068829"/>
              <a:ext cx="1905" cy="289560"/>
            </a:xfrm>
            <a:custGeom>
              <a:avLst/>
              <a:gdLst/>
              <a:ahLst/>
              <a:cxnLst/>
              <a:rect l="l" t="t" r="r" b="b"/>
              <a:pathLst>
                <a:path w="1904" h="289560">
                  <a:moveTo>
                    <a:pt x="0" y="0"/>
                  </a:moveTo>
                  <a:lnTo>
                    <a:pt x="1524" y="289560"/>
                  </a:lnTo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81116" y="1991867"/>
              <a:ext cx="79248" cy="8077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5447538" y="1958086"/>
            <a:ext cx="432434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0" dirty="0">
                <a:latin typeface="Calibri"/>
                <a:cs typeface="Calibri"/>
              </a:rPr>
              <a:t>MaHP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73" name="Picture 14">
            <a:extLst>
              <a:ext uri="{FF2B5EF4-FFF2-40B4-BE49-F238E27FC236}">
                <a16:creationId xmlns:a16="http://schemas.microsoft.com/office/drawing/2014/main" id="{E3DC3FF6-9B24-427A-B789-065EF8DF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56724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Ví</a:t>
            </a:r>
            <a:r>
              <a:rPr b="0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dụ</a:t>
            </a:r>
            <a:r>
              <a:rPr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-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Mô</a:t>
            </a:r>
            <a:r>
              <a:rPr b="0" spc="-4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hình</a:t>
            </a:r>
            <a:r>
              <a:rPr b="0" spc="-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phân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5" dirty="0">
                <a:solidFill>
                  <a:srgbClr val="000000"/>
                </a:solidFill>
                <a:latin typeface="Tahoma"/>
                <a:cs typeface="Tahoma"/>
              </a:rPr>
              <a:t>cấp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227061" y="3352800"/>
          <a:ext cx="2113280" cy="685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500" b="1" spc="-10" dirty="0">
                          <a:latin typeface="Tahoma"/>
                          <a:cs typeface="Tahoma"/>
                        </a:rPr>
                        <a:t>SVien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300" spc="-10" dirty="0">
                          <a:latin typeface="Tahoma"/>
                          <a:cs typeface="Tahoma"/>
                        </a:rPr>
                        <a:t>TenSV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60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300" spc="-25" dirty="0">
                          <a:latin typeface="Tahoma"/>
                          <a:cs typeface="Tahoma"/>
                        </a:rPr>
                        <a:t>Lop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300" spc="-10" dirty="0">
                          <a:latin typeface="Tahoma"/>
                          <a:cs typeface="Tahoma"/>
                        </a:rPr>
                        <a:t>Nganh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7077075" y="3346450"/>
            <a:ext cx="2457450" cy="698500"/>
            <a:chOff x="7077075" y="3346450"/>
            <a:chExt cx="2457450" cy="698500"/>
          </a:xfrm>
        </p:grpSpPr>
        <p:sp>
          <p:nvSpPr>
            <p:cNvPr id="8" name="object 8"/>
            <p:cNvSpPr/>
            <p:nvPr/>
          </p:nvSpPr>
          <p:spPr>
            <a:xfrm>
              <a:off x="7083425" y="3679825"/>
              <a:ext cx="2444750" cy="0"/>
            </a:xfrm>
            <a:custGeom>
              <a:avLst/>
              <a:gdLst/>
              <a:ahLst/>
              <a:cxnLst/>
              <a:rect l="l" t="t" r="r" b="b"/>
              <a:pathLst>
                <a:path w="2444750">
                  <a:moveTo>
                    <a:pt x="0" y="0"/>
                  </a:moveTo>
                  <a:lnTo>
                    <a:pt x="24447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83425" y="3349625"/>
              <a:ext cx="2444750" cy="692150"/>
            </a:xfrm>
            <a:custGeom>
              <a:avLst/>
              <a:gdLst/>
              <a:ahLst/>
              <a:cxnLst/>
              <a:rect l="l" t="t" r="r" b="b"/>
              <a:pathLst>
                <a:path w="2444750" h="692150">
                  <a:moveTo>
                    <a:pt x="3175" y="0"/>
                  </a:moveTo>
                  <a:lnTo>
                    <a:pt x="3175" y="692150"/>
                  </a:lnTo>
                </a:path>
                <a:path w="2444750" h="692150">
                  <a:moveTo>
                    <a:pt x="2441575" y="0"/>
                  </a:moveTo>
                  <a:lnTo>
                    <a:pt x="2441575" y="692150"/>
                  </a:lnTo>
                </a:path>
                <a:path w="2444750" h="692150">
                  <a:moveTo>
                    <a:pt x="0" y="3175"/>
                  </a:moveTo>
                  <a:lnTo>
                    <a:pt x="2444750" y="3175"/>
                  </a:lnTo>
                </a:path>
                <a:path w="2444750" h="692150">
                  <a:moveTo>
                    <a:pt x="0" y="688975"/>
                  </a:moveTo>
                  <a:lnTo>
                    <a:pt x="2444750" y="68897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4949825" y="4114800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>
                <a:moveTo>
                  <a:pt x="0" y="0"/>
                </a:moveTo>
                <a:lnTo>
                  <a:pt x="168275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5025" y="5330825"/>
            <a:ext cx="2216150" cy="727075"/>
          </a:xfrm>
          <a:custGeom>
            <a:avLst/>
            <a:gdLst/>
            <a:ahLst/>
            <a:cxnLst/>
            <a:rect l="l" t="t" r="r" b="b"/>
            <a:pathLst>
              <a:path w="2216150" h="727075">
                <a:moveTo>
                  <a:pt x="3175" y="0"/>
                </a:moveTo>
                <a:lnTo>
                  <a:pt x="3175" y="727075"/>
                </a:lnTo>
              </a:path>
              <a:path w="2216150" h="727075">
                <a:moveTo>
                  <a:pt x="0" y="3175"/>
                </a:moveTo>
                <a:lnTo>
                  <a:pt x="2216150" y="3175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948237" y="2895600"/>
          <a:ext cx="1681480" cy="2437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4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819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HPhan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0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300" spc="-10" dirty="0">
                          <a:latin typeface="Tahoma"/>
                          <a:cs typeface="Tahoma"/>
                        </a:rPr>
                        <a:t>TenHP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300" spc="-10" dirty="0">
                          <a:latin typeface="Tahoma"/>
                          <a:cs typeface="Tahoma"/>
                        </a:rPr>
                        <a:t>SLuong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4949825" y="3352800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>
                <a:moveTo>
                  <a:pt x="0" y="0"/>
                </a:moveTo>
                <a:lnTo>
                  <a:pt x="168275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645025" y="5327650"/>
          <a:ext cx="2275838" cy="723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500" b="1" spc="-20" dirty="0">
                          <a:latin typeface="Tahoma"/>
                          <a:cs typeface="Tahoma"/>
                        </a:rPr>
                        <a:t>MHoc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300" spc="-10" dirty="0">
                          <a:latin typeface="Tahoma"/>
                          <a:cs typeface="Tahoma"/>
                        </a:rPr>
                        <a:t>TenMH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0160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 marR="5778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300" spc="-20" dirty="0">
                          <a:latin typeface="Tahoma"/>
                          <a:cs typeface="Tahoma"/>
                        </a:rPr>
                        <a:t>Khoa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300" spc="-10" dirty="0">
                          <a:latin typeface="Tahoma"/>
                          <a:cs typeface="Tahoma"/>
                        </a:rPr>
                        <a:t>TinChi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3084322" y="3648583"/>
            <a:ext cx="674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C00000"/>
                </a:solidFill>
                <a:latin typeface="Tahoma"/>
                <a:cs typeface="Tahoma"/>
              </a:rPr>
              <a:t>Cấp</a:t>
            </a:r>
            <a:r>
              <a:rPr sz="1600" b="1" spc="-25" dirty="0">
                <a:solidFill>
                  <a:srgbClr val="C00000"/>
                </a:solidFill>
                <a:latin typeface="Tahoma"/>
                <a:cs typeface="Tahoma"/>
              </a:rPr>
              <a:t> 2: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84322" y="1895601"/>
            <a:ext cx="674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C00000"/>
                </a:solidFill>
                <a:latin typeface="Tahoma"/>
                <a:cs typeface="Tahoma"/>
              </a:rPr>
              <a:t>Cấp</a:t>
            </a:r>
            <a:r>
              <a:rPr sz="1600" b="1" spc="-25" dirty="0">
                <a:solidFill>
                  <a:srgbClr val="C00000"/>
                </a:solidFill>
                <a:latin typeface="Tahoma"/>
                <a:cs typeface="Tahoma"/>
              </a:rPr>
              <a:t> 1: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84322" y="5568188"/>
            <a:ext cx="674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C00000"/>
                </a:solidFill>
                <a:latin typeface="Tahoma"/>
                <a:cs typeface="Tahoma"/>
              </a:rPr>
              <a:t>Cấp</a:t>
            </a:r>
            <a:r>
              <a:rPr sz="1600" b="1" spc="-25" dirty="0">
                <a:solidFill>
                  <a:srgbClr val="C00000"/>
                </a:solidFill>
                <a:latin typeface="Tahoma"/>
                <a:cs typeface="Tahoma"/>
              </a:rPr>
              <a:t> 3: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786437" y="1600200"/>
          <a:ext cx="1986279" cy="1294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22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500" b="1" spc="-20" dirty="0">
                          <a:latin typeface="Tahoma"/>
                          <a:cs typeface="Tahoma"/>
                        </a:rPr>
                        <a:t>KQua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1544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300" spc="-10" dirty="0">
                          <a:latin typeface="Tahoma"/>
                          <a:cs typeface="Tahoma"/>
                        </a:rPr>
                        <a:t>DiemTH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996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300" spc="-10" dirty="0">
                          <a:latin typeface="Tahoma"/>
                          <a:cs typeface="Tahoma"/>
                        </a:rPr>
                        <a:t>DiemLT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996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5788025" y="1600200"/>
            <a:ext cx="1987550" cy="0"/>
          </a:xfrm>
          <a:custGeom>
            <a:avLst/>
            <a:gdLst/>
            <a:ahLst/>
            <a:cxnLst/>
            <a:rect l="l" t="t" r="r" b="b"/>
            <a:pathLst>
              <a:path w="1987550">
                <a:moveTo>
                  <a:pt x="0" y="0"/>
                </a:moveTo>
                <a:lnTo>
                  <a:pt x="198755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88025" y="2362200"/>
            <a:ext cx="1987550" cy="0"/>
          </a:xfrm>
          <a:custGeom>
            <a:avLst/>
            <a:gdLst/>
            <a:ahLst/>
            <a:cxnLst/>
            <a:rect l="l" t="t" r="r" b="b"/>
            <a:pathLst>
              <a:path w="1987550">
                <a:moveTo>
                  <a:pt x="0" y="0"/>
                </a:moveTo>
                <a:lnTo>
                  <a:pt x="198755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3600" y="28956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5943600" y="2889504"/>
            <a:ext cx="2289175" cy="463550"/>
            <a:chOff x="5943600" y="2889504"/>
            <a:chExt cx="2289175" cy="463550"/>
          </a:xfrm>
        </p:grpSpPr>
        <p:sp>
          <p:nvSpPr>
            <p:cNvPr id="23" name="object 23"/>
            <p:cNvSpPr/>
            <p:nvPr/>
          </p:nvSpPr>
          <p:spPr>
            <a:xfrm>
              <a:off x="5943600" y="2895600"/>
              <a:ext cx="2286000" cy="0"/>
            </a:xfrm>
            <a:custGeom>
              <a:avLst/>
              <a:gdLst/>
              <a:ahLst/>
              <a:cxnLst/>
              <a:rect l="l" t="t" r="r" b="b"/>
              <a:pathLst>
                <a:path w="2286000">
                  <a:moveTo>
                    <a:pt x="0" y="0"/>
                  </a:moveTo>
                  <a:lnTo>
                    <a:pt x="22860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29600" y="2895600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h="457200">
                  <a:moveTo>
                    <a:pt x="0" y="0"/>
                  </a:moveTo>
                  <a:lnTo>
                    <a:pt x="0" y="45720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Picture 14">
            <a:extLst>
              <a:ext uri="{FF2B5EF4-FFF2-40B4-BE49-F238E27FC236}">
                <a16:creationId xmlns:a16="http://schemas.microsoft.com/office/drawing/2014/main" id="{62F7C90D-F9DD-4022-865B-18F47824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4875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Ví</a:t>
            </a:r>
            <a:r>
              <a:rPr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dụ</a:t>
            </a:r>
            <a:r>
              <a:rPr b="0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-</a:t>
            </a:r>
            <a:r>
              <a:rPr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Mô</a:t>
            </a:r>
            <a:r>
              <a:rPr b="0" spc="-3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hình</a:t>
            </a:r>
            <a:r>
              <a:rPr b="0" spc="-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0" dirty="0">
                <a:solidFill>
                  <a:srgbClr val="000000"/>
                </a:solidFill>
                <a:latin typeface="Tahoma"/>
                <a:cs typeface="Tahoma"/>
              </a:rPr>
              <a:t>mạng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21964" y="3393947"/>
            <a:ext cx="1423670" cy="32639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500" b="1" spc="-10" dirty="0">
                <a:latin typeface="Calibri"/>
                <a:cs typeface="Calibri"/>
              </a:rPr>
              <a:t>SVien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6855" y="1978151"/>
            <a:ext cx="1422400" cy="46355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14287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125"/>
              </a:spcBef>
            </a:pPr>
            <a:r>
              <a:rPr sz="1500" b="1" spc="-20" dirty="0">
                <a:latin typeface="Calibri"/>
                <a:cs typeface="Calibri"/>
              </a:rPr>
              <a:t>MHoc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6940" y="3843528"/>
            <a:ext cx="1598930" cy="32766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95"/>
              </a:spcBef>
            </a:pPr>
            <a:r>
              <a:rPr sz="1500" b="1" spc="-10" dirty="0">
                <a:latin typeface="Calibri"/>
                <a:cs typeface="Calibri"/>
              </a:rPr>
              <a:t>HPhan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12564" y="5311140"/>
            <a:ext cx="1338580" cy="32766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500" b="1" spc="-20" dirty="0">
                <a:latin typeface="Calibri"/>
                <a:cs typeface="Calibri"/>
              </a:rPr>
              <a:t>KQua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85988" y="3843528"/>
            <a:ext cx="1470660" cy="32766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95"/>
              </a:spcBef>
            </a:pPr>
            <a:r>
              <a:rPr sz="1500" b="1" spc="-10" dirty="0">
                <a:latin typeface="Calibri"/>
                <a:cs typeface="Calibri"/>
              </a:rPr>
              <a:t>DKien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7482" y="2231135"/>
            <a:ext cx="5061585" cy="3011805"/>
          </a:xfrm>
          <a:custGeom>
            <a:avLst/>
            <a:gdLst/>
            <a:ahLst/>
            <a:cxnLst/>
            <a:rect l="l" t="t" r="r" b="b"/>
            <a:pathLst>
              <a:path w="5061584" h="3011804">
                <a:moveTo>
                  <a:pt x="954786" y="3011424"/>
                </a:moveTo>
                <a:lnTo>
                  <a:pt x="950010" y="2960878"/>
                </a:lnTo>
                <a:lnTo>
                  <a:pt x="946785" y="2926588"/>
                </a:lnTo>
                <a:lnTo>
                  <a:pt x="919873" y="2943402"/>
                </a:lnTo>
                <a:lnTo>
                  <a:pt x="10668" y="1485646"/>
                </a:lnTo>
                <a:lnTo>
                  <a:pt x="0" y="1492250"/>
                </a:lnTo>
                <a:lnTo>
                  <a:pt x="909091" y="2950133"/>
                </a:lnTo>
                <a:lnTo>
                  <a:pt x="882142" y="2966986"/>
                </a:lnTo>
                <a:lnTo>
                  <a:pt x="954786" y="3011424"/>
                </a:lnTo>
                <a:close/>
              </a:path>
              <a:path w="5061584" h="3011804">
                <a:moveTo>
                  <a:pt x="2560701" y="2013458"/>
                </a:moveTo>
                <a:lnTo>
                  <a:pt x="2552319" y="2003806"/>
                </a:lnTo>
                <a:lnTo>
                  <a:pt x="1456194" y="2956649"/>
                </a:lnTo>
                <a:lnTo>
                  <a:pt x="1435354" y="2932684"/>
                </a:lnTo>
                <a:lnTo>
                  <a:pt x="1402842" y="3011424"/>
                </a:lnTo>
                <a:lnTo>
                  <a:pt x="1485392" y="2990215"/>
                </a:lnTo>
                <a:lnTo>
                  <a:pt x="1471803" y="2974594"/>
                </a:lnTo>
                <a:lnTo>
                  <a:pt x="1464525" y="2966237"/>
                </a:lnTo>
                <a:lnTo>
                  <a:pt x="2560701" y="2013458"/>
                </a:lnTo>
                <a:close/>
              </a:path>
              <a:path w="5061584" h="3011804">
                <a:moveTo>
                  <a:pt x="2594610" y="1463040"/>
                </a:moveTo>
                <a:lnTo>
                  <a:pt x="2562860" y="1463040"/>
                </a:lnTo>
                <a:lnTo>
                  <a:pt x="2562860" y="201168"/>
                </a:lnTo>
                <a:lnTo>
                  <a:pt x="2550160" y="201168"/>
                </a:lnTo>
                <a:lnTo>
                  <a:pt x="2550160" y="1463040"/>
                </a:lnTo>
                <a:lnTo>
                  <a:pt x="2518410" y="1463040"/>
                </a:lnTo>
                <a:lnTo>
                  <a:pt x="2556510" y="1539240"/>
                </a:lnTo>
                <a:lnTo>
                  <a:pt x="2588260" y="1475740"/>
                </a:lnTo>
                <a:lnTo>
                  <a:pt x="2594610" y="1463040"/>
                </a:lnTo>
                <a:close/>
              </a:path>
              <a:path w="5061584" h="3011804">
                <a:moveTo>
                  <a:pt x="4607814" y="1539240"/>
                </a:moveTo>
                <a:lnTo>
                  <a:pt x="4592599" y="1502410"/>
                </a:lnTo>
                <a:lnTo>
                  <a:pt x="4575302" y="1460500"/>
                </a:lnTo>
                <a:lnTo>
                  <a:pt x="4554486" y="1484376"/>
                </a:lnTo>
                <a:lnTo>
                  <a:pt x="3074289" y="196342"/>
                </a:lnTo>
                <a:lnTo>
                  <a:pt x="3065907" y="205994"/>
                </a:lnTo>
                <a:lnTo>
                  <a:pt x="4546079" y="1494015"/>
                </a:lnTo>
                <a:lnTo>
                  <a:pt x="4525264" y="1517904"/>
                </a:lnTo>
                <a:lnTo>
                  <a:pt x="4607814" y="1539240"/>
                </a:lnTo>
                <a:close/>
              </a:path>
              <a:path w="5061584" h="3011804">
                <a:moveTo>
                  <a:pt x="5061585" y="1534414"/>
                </a:moveTo>
                <a:lnTo>
                  <a:pt x="3324123" y="44754"/>
                </a:lnTo>
                <a:lnTo>
                  <a:pt x="3331260" y="36449"/>
                </a:lnTo>
                <a:lnTo>
                  <a:pt x="3344799" y="20701"/>
                </a:lnTo>
                <a:lnTo>
                  <a:pt x="3262122" y="0"/>
                </a:lnTo>
                <a:lnTo>
                  <a:pt x="3295142" y="78486"/>
                </a:lnTo>
                <a:lnTo>
                  <a:pt x="3315843" y="54394"/>
                </a:lnTo>
                <a:lnTo>
                  <a:pt x="5053203" y="1544066"/>
                </a:lnTo>
                <a:lnTo>
                  <a:pt x="5061585" y="1534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91305" y="4380357"/>
            <a:ext cx="96011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Tahoma"/>
                <a:cs typeface="Tahoma"/>
              </a:rPr>
              <a:t>SVIEN_DIEM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70879" y="2928873"/>
            <a:ext cx="81153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Tahoma"/>
                <a:cs typeface="Tahoma"/>
              </a:rPr>
              <a:t>MHOC_MO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31097" y="2593086"/>
            <a:ext cx="8636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Tahoma"/>
                <a:cs typeface="Tahoma"/>
              </a:rPr>
              <a:t>MHOC_SAU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04964" y="3464433"/>
            <a:ext cx="108966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Tahoma"/>
                <a:cs typeface="Tahoma"/>
              </a:rPr>
              <a:t>MHOC_TRUOC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96050" y="4670552"/>
            <a:ext cx="10553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Tahoma"/>
                <a:cs typeface="Tahoma"/>
              </a:rPr>
              <a:t>KQUA_HPHAN</a:t>
            </a:r>
            <a:endParaRPr sz="1300">
              <a:latin typeface="Tahoma"/>
              <a:cs typeface="Tahoma"/>
            </a:endParaRPr>
          </a:p>
        </p:txBody>
      </p:sp>
      <p:pic>
        <p:nvPicPr>
          <p:cNvPr id="17" name="Picture 14">
            <a:extLst>
              <a:ext uri="{FF2B5EF4-FFF2-40B4-BE49-F238E27FC236}">
                <a16:creationId xmlns:a16="http://schemas.microsoft.com/office/drawing/2014/main" id="{181A00BD-23FC-41BA-9293-7329CA24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54425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Ví</a:t>
            </a:r>
            <a:r>
              <a:rPr b="0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dụ</a:t>
            </a:r>
            <a:r>
              <a:rPr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-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Mô</a:t>
            </a:r>
            <a:r>
              <a:rPr b="0" spc="-4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hình</a:t>
            </a:r>
            <a:r>
              <a:rPr b="0" spc="-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quan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5" dirty="0">
                <a:solidFill>
                  <a:srgbClr val="000000"/>
                </a:solidFill>
                <a:latin typeface="Tahoma"/>
                <a:cs typeface="Tahoma"/>
              </a:rPr>
              <a:t>hệ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948876" y="1903412"/>
            <a:ext cx="1161415" cy="1679575"/>
            <a:chOff x="2948876" y="1903412"/>
            <a:chExt cx="1161415" cy="1679575"/>
          </a:xfrm>
        </p:grpSpPr>
        <p:sp>
          <p:nvSpPr>
            <p:cNvPr id="7" name="object 7"/>
            <p:cNvSpPr/>
            <p:nvPr/>
          </p:nvSpPr>
          <p:spPr>
            <a:xfrm>
              <a:off x="2950464" y="1905000"/>
              <a:ext cx="1158240" cy="1676400"/>
            </a:xfrm>
            <a:custGeom>
              <a:avLst/>
              <a:gdLst/>
              <a:ahLst/>
              <a:cxnLst/>
              <a:rect l="l" t="t" r="r" b="b"/>
              <a:pathLst>
                <a:path w="1158239" h="1676400">
                  <a:moveTo>
                    <a:pt x="1158239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1158239" y="1676400"/>
                  </a:lnTo>
                  <a:lnTo>
                    <a:pt x="1158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50464" y="1905000"/>
              <a:ext cx="1158240" cy="1676400"/>
            </a:xfrm>
            <a:custGeom>
              <a:avLst/>
              <a:gdLst/>
              <a:ahLst/>
              <a:cxnLst/>
              <a:rect l="l" t="t" r="r" b="b"/>
              <a:pathLst>
                <a:path w="1158239" h="1676400">
                  <a:moveTo>
                    <a:pt x="0" y="1676400"/>
                  </a:moveTo>
                  <a:lnTo>
                    <a:pt x="1158239" y="1676400"/>
                  </a:lnTo>
                  <a:lnTo>
                    <a:pt x="1158239" y="0"/>
                  </a:lnTo>
                  <a:lnTo>
                    <a:pt x="0" y="0"/>
                  </a:lnTo>
                  <a:lnTo>
                    <a:pt x="0" y="16764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15233" y="1956561"/>
            <a:ext cx="4718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Calibri"/>
                <a:cs typeface="Calibri"/>
              </a:rPr>
              <a:t>SVien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50464" y="228600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91433" y="2261742"/>
            <a:ext cx="528320" cy="1244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5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MaSV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33300"/>
              </a:lnSpc>
            </a:pPr>
            <a:r>
              <a:rPr sz="1500" spc="-25" dirty="0">
                <a:latin typeface="Calibri"/>
                <a:cs typeface="Calibri"/>
              </a:rPr>
              <a:t>Ten Lop </a:t>
            </a:r>
            <a:r>
              <a:rPr sz="1500" spc="-10" dirty="0">
                <a:latin typeface="Calibri"/>
                <a:cs typeface="Calibri"/>
              </a:rPr>
              <a:t>Nganh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73560" y="1903412"/>
            <a:ext cx="1160145" cy="1679575"/>
            <a:chOff x="5373560" y="1903412"/>
            <a:chExt cx="1160145" cy="1679575"/>
          </a:xfrm>
        </p:grpSpPr>
        <p:sp>
          <p:nvSpPr>
            <p:cNvPr id="13" name="object 13"/>
            <p:cNvSpPr/>
            <p:nvPr/>
          </p:nvSpPr>
          <p:spPr>
            <a:xfrm>
              <a:off x="5375147" y="1905000"/>
              <a:ext cx="1156970" cy="1676400"/>
            </a:xfrm>
            <a:custGeom>
              <a:avLst/>
              <a:gdLst/>
              <a:ahLst/>
              <a:cxnLst/>
              <a:rect l="l" t="t" r="r" b="b"/>
              <a:pathLst>
                <a:path w="1156970" h="1676400">
                  <a:moveTo>
                    <a:pt x="1156716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1156716" y="1676400"/>
                  </a:lnTo>
                  <a:lnTo>
                    <a:pt x="1156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5147" y="1905000"/>
              <a:ext cx="1156970" cy="1676400"/>
            </a:xfrm>
            <a:custGeom>
              <a:avLst/>
              <a:gdLst/>
              <a:ahLst/>
              <a:cxnLst/>
              <a:rect l="l" t="t" r="r" b="b"/>
              <a:pathLst>
                <a:path w="1156970" h="1676400">
                  <a:moveTo>
                    <a:pt x="0" y="1676400"/>
                  </a:moveTo>
                  <a:lnTo>
                    <a:pt x="1156716" y="1676400"/>
                  </a:lnTo>
                  <a:lnTo>
                    <a:pt x="1156716" y="0"/>
                  </a:lnTo>
                  <a:lnTo>
                    <a:pt x="0" y="0"/>
                  </a:lnTo>
                  <a:lnTo>
                    <a:pt x="0" y="16764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39536" y="1956561"/>
            <a:ext cx="3282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" dirty="0">
                <a:latin typeface="Calibri"/>
                <a:cs typeface="Calibri"/>
              </a:rPr>
              <a:t>Hoc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75147" y="228600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15736" y="2261742"/>
            <a:ext cx="4978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5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MaSV</a:t>
            </a:r>
            <a:r>
              <a:rPr sz="1500" spc="-20" dirty="0">
                <a:latin typeface="Calibri"/>
                <a:cs typeface="Calibri"/>
              </a:rPr>
              <a:t> MaHP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27675" y="2866644"/>
            <a:ext cx="472440" cy="12700"/>
          </a:xfrm>
          <a:custGeom>
            <a:avLst/>
            <a:gdLst/>
            <a:ahLst/>
            <a:cxnLst/>
            <a:rect l="l" t="t" r="r" b="b"/>
            <a:pathLst>
              <a:path w="472439" h="12700">
                <a:moveTo>
                  <a:pt x="472439" y="0"/>
                </a:moveTo>
                <a:lnTo>
                  <a:pt x="0" y="0"/>
                </a:lnTo>
                <a:lnTo>
                  <a:pt x="0" y="12191"/>
                </a:lnTo>
                <a:lnTo>
                  <a:pt x="472439" y="12191"/>
                </a:lnTo>
                <a:lnTo>
                  <a:pt x="472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515736" y="2871342"/>
            <a:ext cx="645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500" spc="-10" dirty="0">
                <a:latin typeface="Calibri"/>
                <a:cs typeface="Calibri"/>
              </a:rPr>
              <a:t>DiemLT DiemTH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41064" y="1903412"/>
            <a:ext cx="4976495" cy="1450975"/>
            <a:chOff x="3941064" y="1903412"/>
            <a:chExt cx="4976495" cy="1450975"/>
          </a:xfrm>
        </p:grpSpPr>
        <p:sp>
          <p:nvSpPr>
            <p:cNvPr id="21" name="object 21"/>
            <p:cNvSpPr/>
            <p:nvPr/>
          </p:nvSpPr>
          <p:spPr>
            <a:xfrm>
              <a:off x="3941064" y="2476499"/>
              <a:ext cx="3810000" cy="273050"/>
            </a:xfrm>
            <a:custGeom>
              <a:avLst/>
              <a:gdLst/>
              <a:ahLst/>
              <a:cxnLst/>
              <a:rect l="l" t="t" r="r" b="b"/>
              <a:pathLst>
                <a:path w="3810000" h="273050">
                  <a:moveTo>
                    <a:pt x="1524000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1524000" y="44450"/>
                  </a:lnTo>
                  <a:lnTo>
                    <a:pt x="1524000" y="31750"/>
                  </a:lnTo>
                  <a:close/>
                </a:path>
                <a:path w="3810000" h="273050">
                  <a:moveTo>
                    <a:pt x="3810000" y="38100"/>
                  </a:moveTo>
                  <a:lnTo>
                    <a:pt x="3729228" y="11176"/>
                  </a:lnTo>
                  <a:lnTo>
                    <a:pt x="3733660" y="42570"/>
                  </a:lnTo>
                  <a:lnTo>
                    <a:pt x="2208911" y="260350"/>
                  </a:lnTo>
                  <a:lnTo>
                    <a:pt x="2210689" y="272923"/>
                  </a:lnTo>
                  <a:lnTo>
                    <a:pt x="3735438" y="55143"/>
                  </a:lnTo>
                  <a:lnTo>
                    <a:pt x="3739896" y="86614"/>
                  </a:lnTo>
                  <a:lnTo>
                    <a:pt x="3806139" y="40767"/>
                  </a:lnTo>
                  <a:lnTo>
                    <a:pt x="38100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58684" y="1905000"/>
              <a:ext cx="1156970" cy="1447800"/>
            </a:xfrm>
            <a:custGeom>
              <a:avLst/>
              <a:gdLst/>
              <a:ahLst/>
              <a:cxnLst/>
              <a:rect l="l" t="t" r="r" b="b"/>
              <a:pathLst>
                <a:path w="1156970" h="1447800">
                  <a:moveTo>
                    <a:pt x="1156716" y="0"/>
                  </a:moveTo>
                  <a:lnTo>
                    <a:pt x="0" y="0"/>
                  </a:lnTo>
                  <a:lnTo>
                    <a:pt x="0" y="1447800"/>
                  </a:lnTo>
                  <a:lnTo>
                    <a:pt x="1156716" y="1447800"/>
                  </a:lnTo>
                  <a:lnTo>
                    <a:pt x="1156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58684" y="1905000"/>
              <a:ext cx="1156970" cy="1447800"/>
            </a:xfrm>
            <a:custGeom>
              <a:avLst/>
              <a:gdLst/>
              <a:ahLst/>
              <a:cxnLst/>
              <a:rect l="l" t="t" r="r" b="b"/>
              <a:pathLst>
                <a:path w="1156970" h="1447800">
                  <a:moveTo>
                    <a:pt x="0" y="1447800"/>
                  </a:moveTo>
                  <a:lnTo>
                    <a:pt x="1156716" y="1447800"/>
                  </a:lnTo>
                  <a:lnTo>
                    <a:pt x="1156716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022717" y="1961515"/>
            <a:ext cx="5467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Calibri"/>
                <a:cs typeface="Calibri"/>
              </a:rPr>
              <a:t>HPhan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51064" y="2290572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892542" y="2266741"/>
            <a:ext cx="584200" cy="93535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5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MaHP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500" spc="-10" dirty="0">
                <a:latin typeface="Calibri"/>
                <a:cs typeface="Calibri"/>
              </a:rPr>
              <a:t>SLuong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500" spc="-20" dirty="0">
                <a:latin typeface="Calibri"/>
                <a:cs typeface="Calibri"/>
              </a:rPr>
              <a:t>MaMH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004496" y="3960812"/>
            <a:ext cx="1160145" cy="1679575"/>
            <a:chOff x="6004496" y="3960812"/>
            <a:chExt cx="1160145" cy="1679575"/>
          </a:xfrm>
        </p:grpSpPr>
        <p:sp>
          <p:nvSpPr>
            <p:cNvPr id="28" name="object 28"/>
            <p:cNvSpPr/>
            <p:nvPr/>
          </p:nvSpPr>
          <p:spPr>
            <a:xfrm>
              <a:off x="6006084" y="3962400"/>
              <a:ext cx="1156970" cy="1676400"/>
            </a:xfrm>
            <a:custGeom>
              <a:avLst/>
              <a:gdLst/>
              <a:ahLst/>
              <a:cxnLst/>
              <a:rect l="l" t="t" r="r" b="b"/>
              <a:pathLst>
                <a:path w="1156970" h="1676400">
                  <a:moveTo>
                    <a:pt x="1156715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1156715" y="1676400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06084" y="3962400"/>
              <a:ext cx="1156970" cy="1676400"/>
            </a:xfrm>
            <a:custGeom>
              <a:avLst/>
              <a:gdLst/>
              <a:ahLst/>
              <a:cxnLst/>
              <a:rect l="l" t="t" r="r" b="b"/>
              <a:pathLst>
                <a:path w="1156970" h="1676400">
                  <a:moveTo>
                    <a:pt x="0" y="1676400"/>
                  </a:moveTo>
                  <a:lnTo>
                    <a:pt x="1156715" y="1676400"/>
                  </a:lnTo>
                  <a:lnTo>
                    <a:pt x="1156715" y="0"/>
                  </a:lnTo>
                  <a:lnTo>
                    <a:pt x="0" y="0"/>
                  </a:lnTo>
                  <a:lnTo>
                    <a:pt x="0" y="16764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006084" y="3996639"/>
            <a:ext cx="115697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sz="1500" b="1" spc="-20" dirty="0">
                <a:latin typeface="Calibri"/>
                <a:cs typeface="Calibri"/>
              </a:rPr>
              <a:t>MHoc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13450" y="4320285"/>
            <a:ext cx="1155700" cy="294005"/>
            <a:chOff x="6013450" y="4320285"/>
            <a:chExt cx="1155700" cy="294005"/>
          </a:xfrm>
        </p:grpSpPr>
        <p:sp>
          <p:nvSpPr>
            <p:cNvPr id="32" name="object 32"/>
            <p:cNvSpPr/>
            <p:nvPr/>
          </p:nvSpPr>
          <p:spPr>
            <a:xfrm>
              <a:off x="6019800" y="4326635"/>
              <a:ext cx="1143000" cy="0"/>
            </a:xfrm>
            <a:custGeom>
              <a:avLst/>
              <a:gdLst/>
              <a:ahLst/>
              <a:cxnLst/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51626" y="4601844"/>
              <a:ext cx="536575" cy="12700"/>
            </a:xfrm>
            <a:custGeom>
              <a:avLst/>
              <a:gdLst/>
              <a:ahLst/>
              <a:cxnLst/>
              <a:rect l="l" t="t" r="r" b="b"/>
              <a:pathLst>
                <a:path w="536575" h="12700">
                  <a:moveTo>
                    <a:pt x="536448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536448" y="12191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006084" y="4301997"/>
            <a:ext cx="1156970" cy="12623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700"/>
              </a:spcBef>
            </a:pPr>
            <a:r>
              <a:rPr sz="1500" spc="-20" dirty="0">
                <a:latin typeface="Calibri"/>
                <a:cs typeface="Calibri"/>
              </a:rPr>
              <a:t>MaMH</a:t>
            </a:r>
            <a:endParaRPr sz="1500">
              <a:latin typeface="Calibri"/>
              <a:cs typeface="Calibri"/>
            </a:endParaRPr>
          </a:p>
          <a:p>
            <a:pPr marL="146050" marR="449580">
              <a:lnSpc>
                <a:spcPct val="133300"/>
              </a:lnSpc>
            </a:pPr>
            <a:r>
              <a:rPr sz="1500" spc="-40" dirty="0">
                <a:latin typeface="Calibri"/>
                <a:cs typeface="Calibri"/>
              </a:rPr>
              <a:t>TenMH </a:t>
            </a:r>
            <a:r>
              <a:rPr sz="1500" spc="-20" dirty="0">
                <a:latin typeface="Calibri"/>
                <a:cs typeface="Calibri"/>
              </a:rPr>
              <a:t>Khoa</a:t>
            </a:r>
            <a:endParaRPr sz="1500">
              <a:latin typeface="Calibri"/>
              <a:cs typeface="Calibri"/>
            </a:endParaRPr>
          </a:p>
          <a:p>
            <a:pPr marL="146050">
              <a:lnSpc>
                <a:spcPct val="100000"/>
              </a:lnSpc>
              <a:spcBef>
                <a:spcPts val="740"/>
              </a:spcBef>
            </a:pPr>
            <a:r>
              <a:rPr sz="1500" spc="-10" dirty="0">
                <a:latin typeface="Calibri"/>
                <a:cs typeface="Calibri"/>
              </a:rPr>
              <a:t>TinChi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787076" y="4113212"/>
            <a:ext cx="1161415" cy="1146175"/>
            <a:chOff x="3787076" y="4113212"/>
            <a:chExt cx="1161415" cy="1146175"/>
          </a:xfrm>
        </p:grpSpPr>
        <p:sp>
          <p:nvSpPr>
            <p:cNvPr id="36" name="object 36"/>
            <p:cNvSpPr/>
            <p:nvPr/>
          </p:nvSpPr>
          <p:spPr>
            <a:xfrm>
              <a:off x="3788664" y="4114800"/>
              <a:ext cx="1158240" cy="1143000"/>
            </a:xfrm>
            <a:custGeom>
              <a:avLst/>
              <a:gdLst/>
              <a:ahLst/>
              <a:cxnLst/>
              <a:rect l="l" t="t" r="r" b="b"/>
              <a:pathLst>
                <a:path w="1158239" h="1143000">
                  <a:moveTo>
                    <a:pt x="1158239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158239" y="1143000"/>
                  </a:lnTo>
                  <a:lnTo>
                    <a:pt x="1158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88664" y="4114800"/>
              <a:ext cx="1158240" cy="1143000"/>
            </a:xfrm>
            <a:custGeom>
              <a:avLst/>
              <a:gdLst/>
              <a:ahLst/>
              <a:cxnLst/>
              <a:rect l="l" t="t" r="r" b="b"/>
              <a:pathLst>
                <a:path w="1158239" h="1143000">
                  <a:moveTo>
                    <a:pt x="0" y="1143000"/>
                  </a:moveTo>
                  <a:lnTo>
                    <a:pt x="1158239" y="1143000"/>
                  </a:lnTo>
                  <a:lnTo>
                    <a:pt x="1158239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788664" y="4114800"/>
            <a:ext cx="1158240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762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375"/>
              </a:spcBef>
            </a:pPr>
            <a:r>
              <a:rPr sz="1500" b="1" spc="-10" dirty="0">
                <a:latin typeface="Calibri"/>
                <a:cs typeface="Calibri"/>
              </a:rPr>
              <a:t>DKien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03903" y="4479035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788664" y="4436998"/>
            <a:ext cx="1158240" cy="66992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35"/>
              </a:spcBef>
            </a:pPr>
            <a:r>
              <a:rPr sz="15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MaMH</a:t>
            </a:r>
            <a:endParaRPr sz="15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735"/>
              </a:spcBef>
            </a:pPr>
            <a:r>
              <a:rPr sz="15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MaMHTruoc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702429" y="3196081"/>
            <a:ext cx="3587115" cy="1839595"/>
          </a:xfrm>
          <a:custGeom>
            <a:avLst/>
            <a:gdLst/>
            <a:ahLst/>
            <a:cxnLst/>
            <a:rect l="l" t="t" r="r" b="b"/>
            <a:pathLst>
              <a:path w="3587115" h="1839595">
                <a:moveTo>
                  <a:pt x="1448435" y="1375918"/>
                </a:moveTo>
                <a:lnTo>
                  <a:pt x="1363853" y="1365377"/>
                </a:lnTo>
                <a:lnTo>
                  <a:pt x="1374419" y="1395285"/>
                </a:lnTo>
                <a:lnTo>
                  <a:pt x="150876" y="1827149"/>
                </a:lnTo>
                <a:lnTo>
                  <a:pt x="155194" y="1839087"/>
                </a:lnTo>
                <a:lnTo>
                  <a:pt x="1378673" y="1407325"/>
                </a:lnTo>
                <a:lnTo>
                  <a:pt x="1389253" y="1437259"/>
                </a:lnTo>
                <a:lnTo>
                  <a:pt x="1433842" y="1391031"/>
                </a:lnTo>
                <a:lnTo>
                  <a:pt x="1448435" y="1375918"/>
                </a:lnTo>
                <a:close/>
              </a:path>
              <a:path w="3587115" h="1839595">
                <a:moveTo>
                  <a:pt x="1448435" y="1299718"/>
                </a:moveTo>
                <a:lnTo>
                  <a:pt x="1368679" y="1269746"/>
                </a:lnTo>
                <a:lnTo>
                  <a:pt x="1372019" y="1301432"/>
                </a:lnTo>
                <a:lnTo>
                  <a:pt x="0" y="1445768"/>
                </a:lnTo>
                <a:lnTo>
                  <a:pt x="1270" y="1458468"/>
                </a:lnTo>
                <a:lnTo>
                  <a:pt x="1373339" y="1314005"/>
                </a:lnTo>
                <a:lnTo>
                  <a:pt x="1376680" y="1345565"/>
                </a:lnTo>
                <a:lnTo>
                  <a:pt x="1447838" y="1300099"/>
                </a:lnTo>
                <a:lnTo>
                  <a:pt x="1448435" y="1299718"/>
                </a:lnTo>
                <a:close/>
              </a:path>
              <a:path w="3587115" h="1839595">
                <a:moveTo>
                  <a:pt x="3586734" y="8636"/>
                </a:moveTo>
                <a:lnTo>
                  <a:pt x="3577336" y="0"/>
                </a:lnTo>
                <a:lnTo>
                  <a:pt x="2355227" y="1315808"/>
                </a:lnTo>
                <a:lnTo>
                  <a:pt x="2331974" y="1294130"/>
                </a:lnTo>
                <a:lnTo>
                  <a:pt x="2307971" y="1375918"/>
                </a:lnTo>
                <a:lnTo>
                  <a:pt x="2387727" y="1346073"/>
                </a:lnTo>
                <a:lnTo>
                  <a:pt x="2374493" y="1333754"/>
                </a:lnTo>
                <a:lnTo>
                  <a:pt x="2364498" y="1324444"/>
                </a:lnTo>
                <a:lnTo>
                  <a:pt x="3586734" y="8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Picture 14">
            <a:extLst>
              <a:ext uri="{FF2B5EF4-FFF2-40B4-BE49-F238E27FC236}">
                <a16:creationId xmlns:a16="http://schemas.microsoft.com/office/drawing/2014/main" id="{EEFF53BD-4194-4677-A3B6-C91C88F6F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57848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Ví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dụ</a:t>
            </a:r>
            <a:r>
              <a:rPr b="0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-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Mô</a:t>
            </a:r>
            <a:r>
              <a:rPr b="0" spc="-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hình</a:t>
            </a:r>
            <a:r>
              <a:rPr b="0" spc="-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đối</a:t>
            </a:r>
            <a:r>
              <a:rPr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10" dirty="0">
                <a:solidFill>
                  <a:srgbClr val="000000"/>
                </a:solidFill>
                <a:latin typeface="Tahoma"/>
                <a:cs typeface="Tahoma"/>
              </a:rPr>
              <a:t>tượng</a:t>
            </a:r>
          </a:p>
        </p:txBody>
      </p:sp>
      <p:sp>
        <p:nvSpPr>
          <p:cNvPr id="6" name="object 6"/>
          <p:cNvSpPr/>
          <p:nvPr/>
        </p:nvSpPr>
        <p:spPr>
          <a:xfrm>
            <a:off x="3406902" y="1604010"/>
            <a:ext cx="1163320" cy="1426845"/>
          </a:xfrm>
          <a:custGeom>
            <a:avLst/>
            <a:gdLst/>
            <a:ahLst/>
            <a:cxnLst/>
            <a:rect l="l" t="t" r="r" b="b"/>
            <a:pathLst>
              <a:path w="1163320" h="1426845">
                <a:moveTo>
                  <a:pt x="0" y="1426464"/>
                </a:moveTo>
                <a:lnTo>
                  <a:pt x="1162812" y="1426464"/>
                </a:lnTo>
                <a:lnTo>
                  <a:pt x="1162812" y="0"/>
                </a:lnTo>
                <a:lnTo>
                  <a:pt x="0" y="0"/>
                </a:lnTo>
                <a:lnTo>
                  <a:pt x="0" y="142646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06902" y="1604010"/>
            <a:ext cx="1163320" cy="26035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Calibri"/>
                <a:cs typeface="Calibri"/>
              </a:rPr>
              <a:t>SVien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05949" y="1845373"/>
            <a:ext cx="1165225" cy="1186180"/>
            <a:chOff x="3405949" y="1845373"/>
            <a:chExt cx="1165225" cy="1186180"/>
          </a:xfrm>
        </p:grpSpPr>
        <p:sp>
          <p:nvSpPr>
            <p:cNvPr id="9" name="object 9"/>
            <p:cNvSpPr/>
            <p:nvPr/>
          </p:nvSpPr>
          <p:spPr>
            <a:xfrm>
              <a:off x="3406901" y="1846325"/>
              <a:ext cx="1163320" cy="1184275"/>
            </a:xfrm>
            <a:custGeom>
              <a:avLst/>
              <a:gdLst/>
              <a:ahLst/>
              <a:cxnLst/>
              <a:rect l="l" t="t" r="r" b="b"/>
              <a:pathLst>
                <a:path w="1163320" h="1184275">
                  <a:moveTo>
                    <a:pt x="0" y="1184148"/>
                  </a:moveTo>
                  <a:lnTo>
                    <a:pt x="1162812" y="1184148"/>
                  </a:lnTo>
                  <a:lnTo>
                    <a:pt x="1162812" y="0"/>
                  </a:lnTo>
                  <a:lnTo>
                    <a:pt x="0" y="0"/>
                  </a:lnTo>
                  <a:lnTo>
                    <a:pt x="0" y="1184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1191" y="1869947"/>
              <a:ext cx="185927" cy="173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1191" y="2055875"/>
              <a:ext cx="185927" cy="173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1191" y="2241803"/>
              <a:ext cx="185927" cy="17221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406902" y="1863851"/>
            <a:ext cx="1163320" cy="63373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255904" marR="674370" indent="-6985">
              <a:lnSpc>
                <a:spcPts val="1460"/>
              </a:lnSpc>
              <a:spcBef>
                <a:spcPts val="10"/>
              </a:spcBef>
            </a:pPr>
            <a:r>
              <a:rPr sz="1200" spc="-25" dirty="0">
                <a:latin typeface="Calibri"/>
                <a:cs typeface="Calibri"/>
              </a:rPr>
              <a:t>Ten Lop</a:t>
            </a:r>
            <a:endParaRPr sz="1200">
              <a:latin typeface="Calibri"/>
              <a:cs typeface="Calibri"/>
            </a:endParaRPr>
          </a:p>
          <a:p>
            <a:pPr marL="252729">
              <a:lnSpc>
                <a:spcPts val="1415"/>
              </a:lnSpc>
            </a:pPr>
            <a:r>
              <a:rPr sz="1200" spc="-10" dirty="0">
                <a:latin typeface="Calibri"/>
                <a:cs typeface="Calibri"/>
              </a:rPr>
              <a:t>Nganh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52800" y="2612135"/>
            <a:ext cx="186055" cy="358140"/>
            <a:chOff x="3352800" y="2612135"/>
            <a:chExt cx="186055" cy="35814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800" y="2612135"/>
              <a:ext cx="185927" cy="1737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800" y="2796539"/>
              <a:ext cx="185927" cy="17373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06902" y="2497073"/>
            <a:ext cx="1163320" cy="5334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30"/>
              </a:spcBef>
            </a:pPr>
            <a:r>
              <a:rPr sz="1200" spc="-10" dirty="0">
                <a:latin typeface="Calibri"/>
                <a:cs typeface="Calibri"/>
              </a:rPr>
              <a:t>LapTKB()</a:t>
            </a:r>
            <a:endParaRPr sz="1200">
              <a:latin typeface="Calibri"/>
              <a:cs typeface="Calibri"/>
            </a:endParaRPr>
          </a:p>
          <a:p>
            <a:pPr marL="146050">
              <a:lnSpc>
                <a:spcPct val="100000"/>
              </a:lnSpc>
              <a:spcBef>
                <a:spcPts val="25"/>
              </a:spcBef>
            </a:pPr>
            <a:r>
              <a:rPr sz="1200" spc="-10" dirty="0">
                <a:latin typeface="Calibri"/>
                <a:cs typeface="Calibri"/>
              </a:rPr>
              <a:t>InBangDiem()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96205" y="3237738"/>
            <a:ext cx="965200" cy="1242060"/>
          </a:xfrm>
          <a:custGeom>
            <a:avLst/>
            <a:gdLst/>
            <a:ahLst/>
            <a:cxnLst/>
            <a:rect l="l" t="t" r="r" b="b"/>
            <a:pathLst>
              <a:path w="965200" h="1242060">
                <a:moveTo>
                  <a:pt x="0" y="1242060"/>
                </a:moveTo>
                <a:lnTo>
                  <a:pt x="964691" y="1242060"/>
                </a:lnTo>
                <a:lnTo>
                  <a:pt x="964691" y="0"/>
                </a:lnTo>
                <a:lnTo>
                  <a:pt x="0" y="0"/>
                </a:lnTo>
                <a:lnTo>
                  <a:pt x="0" y="12420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696205" y="3237738"/>
            <a:ext cx="965200" cy="24384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300"/>
              </a:spcBef>
            </a:pPr>
            <a:r>
              <a:rPr sz="1200" b="1" spc="-20" dirty="0">
                <a:latin typeface="Calibri"/>
                <a:cs typeface="Calibri"/>
              </a:rPr>
              <a:t>Diem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95253" y="3480625"/>
            <a:ext cx="967105" cy="1000125"/>
            <a:chOff x="4695253" y="3480625"/>
            <a:chExt cx="967105" cy="1000125"/>
          </a:xfrm>
        </p:grpSpPr>
        <p:sp>
          <p:nvSpPr>
            <p:cNvPr id="21" name="object 21"/>
            <p:cNvSpPr/>
            <p:nvPr/>
          </p:nvSpPr>
          <p:spPr>
            <a:xfrm>
              <a:off x="4696205" y="3481578"/>
              <a:ext cx="965200" cy="998219"/>
            </a:xfrm>
            <a:custGeom>
              <a:avLst/>
              <a:gdLst/>
              <a:ahLst/>
              <a:cxnLst/>
              <a:rect l="l" t="t" r="r" b="b"/>
              <a:pathLst>
                <a:path w="965200" h="998220">
                  <a:moveTo>
                    <a:pt x="0" y="998220"/>
                  </a:moveTo>
                  <a:lnTo>
                    <a:pt x="964691" y="998220"/>
                  </a:lnTo>
                  <a:lnTo>
                    <a:pt x="964691" y="0"/>
                  </a:lnTo>
                  <a:lnTo>
                    <a:pt x="0" y="0"/>
                  </a:lnTo>
                  <a:lnTo>
                    <a:pt x="0" y="998220"/>
                  </a:lnTo>
                  <a:close/>
                </a:path>
                <a:path w="965200" h="998220">
                  <a:moveTo>
                    <a:pt x="0" y="998220"/>
                  </a:moveTo>
                  <a:lnTo>
                    <a:pt x="964691" y="998220"/>
                  </a:lnTo>
                  <a:lnTo>
                    <a:pt x="964691" y="649224"/>
                  </a:lnTo>
                  <a:lnTo>
                    <a:pt x="0" y="649224"/>
                  </a:lnTo>
                  <a:lnTo>
                    <a:pt x="0" y="998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0495" y="3503676"/>
              <a:ext cx="185927" cy="1752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0495" y="3689604"/>
              <a:ext cx="185927" cy="1737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0495" y="3875532"/>
              <a:ext cx="185927" cy="17221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696205" y="3481578"/>
            <a:ext cx="965200" cy="64960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54000" marR="203200" indent="-3810" algn="just">
              <a:lnSpc>
                <a:spcPct val="101600"/>
              </a:lnSpc>
              <a:spcBef>
                <a:spcPts val="80"/>
              </a:spcBef>
            </a:pPr>
            <a:r>
              <a:rPr sz="1200" spc="-10" dirty="0">
                <a:latin typeface="Calibri"/>
                <a:cs typeface="Calibri"/>
              </a:rPr>
              <a:t>DiemTH DiemLT DiemPrj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8200" y="4245864"/>
            <a:ext cx="185927" cy="17373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851908" y="4225544"/>
            <a:ext cx="669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SuaDiem()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32982" y="1881377"/>
            <a:ext cx="780415" cy="870585"/>
          </a:xfrm>
          <a:custGeom>
            <a:avLst/>
            <a:gdLst/>
            <a:ahLst/>
            <a:cxnLst/>
            <a:rect l="l" t="t" r="r" b="b"/>
            <a:pathLst>
              <a:path w="780415" h="870585">
                <a:moveTo>
                  <a:pt x="0" y="870203"/>
                </a:moveTo>
                <a:lnTo>
                  <a:pt x="780288" y="870203"/>
                </a:lnTo>
                <a:lnTo>
                  <a:pt x="780288" y="0"/>
                </a:lnTo>
                <a:lnTo>
                  <a:pt x="0" y="0"/>
                </a:lnTo>
                <a:lnTo>
                  <a:pt x="0" y="87020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332982" y="1863851"/>
            <a:ext cx="780415" cy="26289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430"/>
              </a:spcBef>
            </a:pPr>
            <a:r>
              <a:rPr sz="1200" b="1" spc="-10" dirty="0">
                <a:latin typeface="Calibri"/>
                <a:cs typeface="Calibri"/>
              </a:rPr>
              <a:t>HPhan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32029" y="2125789"/>
            <a:ext cx="782320" cy="626745"/>
            <a:chOff x="6332029" y="2125789"/>
            <a:chExt cx="782320" cy="626745"/>
          </a:xfrm>
        </p:grpSpPr>
        <p:sp>
          <p:nvSpPr>
            <p:cNvPr id="31" name="object 31"/>
            <p:cNvSpPr/>
            <p:nvPr/>
          </p:nvSpPr>
          <p:spPr>
            <a:xfrm>
              <a:off x="6332981" y="2126741"/>
              <a:ext cx="780415" cy="624840"/>
            </a:xfrm>
            <a:custGeom>
              <a:avLst/>
              <a:gdLst/>
              <a:ahLst/>
              <a:cxnLst/>
              <a:rect l="l" t="t" r="r" b="b"/>
              <a:pathLst>
                <a:path w="780415" h="624839">
                  <a:moveTo>
                    <a:pt x="0" y="624839"/>
                  </a:moveTo>
                  <a:lnTo>
                    <a:pt x="780288" y="624839"/>
                  </a:lnTo>
                  <a:lnTo>
                    <a:pt x="780288" y="0"/>
                  </a:lnTo>
                  <a:lnTo>
                    <a:pt x="0" y="0"/>
                  </a:lnTo>
                  <a:lnTo>
                    <a:pt x="0" y="624839"/>
                  </a:lnTo>
                  <a:close/>
                </a:path>
                <a:path w="780415" h="624839">
                  <a:moveTo>
                    <a:pt x="0" y="624839"/>
                  </a:moveTo>
                  <a:lnTo>
                    <a:pt x="780288" y="624839"/>
                  </a:lnTo>
                  <a:lnTo>
                    <a:pt x="780288" y="463295"/>
                  </a:lnTo>
                  <a:lnTo>
                    <a:pt x="0" y="463295"/>
                  </a:lnTo>
                  <a:lnTo>
                    <a:pt x="0" y="6248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7271" y="2147315"/>
              <a:ext cx="185927" cy="1752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7271" y="2333243"/>
              <a:ext cx="185927" cy="17373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332982" y="2126742"/>
            <a:ext cx="780415" cy="46355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260350" marR="63500" indent="-11430">
              <a:lnSpc>
                <a:spcPct val="101699"/>
              </a:lnSpc>
              <a:spcBef>
                <a:spcPts val="70"/>
              </a:spcBef>
            </a:pPr>
            <a:r>
              <a:rPr sz="1200" spc="-25" dirty="0">
                <a:latin typeface="Calibri"/>
                <a:cs typeface="Calibri"/>
              </a:rPr>
              <a:t>Ten </a:t>
            </a:r>
            <a:r>
              <a:rPr sz="1200" spc="-10" dirty="0">
                <a:latin typeface="Calibri"/>
                <a:cs typeface="Calibri"/>
              </a:rPr>
              <a:t>SLuong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8761" y="2322385"/>
            <a:ext cx="2763520" cy="3281679"/>
            <a:chOff x="4568761" y="2322385"/>
            <a:chExt cx="2763520" cy="3281679"/>
          </a:xfrm>
        </p:grpSpPr>
        <p:sp>
          <p:nvSpPr>
            <p:cNvPr id="36" name="object 36"/>
            <p:cNvSpPr/>
            <p:nvPr/>
          </p:nvSpPr>
          <p:spPr>
            <a:xfrm>
              <a:off x="4569713" y="2323338"/>
              <a:ext cx="1763395" cy="1905"/>
            </a:xfrm>
            <a:custGeom>
              <a:avLst/>
              <a:gdLst/>
              <a:ahLst/>
              <a:cxnLst/>
              <a:rect l="l" t="t" r="r" b="b"/>
              <a:pathLst>
                <a:path w="1763395" h="1905">
                  <a:moveTo>
                    <a:pt x="882396" y="0"/>
                  </a:moveTo>
                  <a:lnTo>
                    <a:pt x="1763268" y="1524"/>
                  </a:lnTo>
                </a:path>
                <a:path w="1763395" h="1905">
                  <a:moveTo>
                    <a:pt x="882396" y="0"/>
                  </a:moveTo>
                  <a:lnTo>
                    <a:pt x="0" y="15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89041" y="2323338"/>
              <a:ext cx="163195" cy="904240"/>
            </a:xfrm>
            <a:custGeom>
              <a:avLst/>
              <a:gdLst/>
              <a:ahLst/>
              <a:cxnLst/>
              <a:rect l="l" t="t" r="r" b="b"/>
              <a:pathLst>
                <a:path w="163195" h="904239">
                  <a:moveTo>
                    <a:pt x="163068" y="0"/>
                  </a:moveTo>
                  <a:lnTo>
                    <a:pt x="0" y="903732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12001" y="4363974"/>
              <a:ext cx="1219200" cy="1239520"/>
            </a:xfrm>
            <a:custGeom>
              <a:avLst/>
              <a:gdLst/>
              <a:ahLst/>
              <a:cxnLst/>
              <a:rect l="l" t="t" r="r" b="b"/>
              <a:pathLst>
                <a:path w="1219200" h="1239520">
                  <a:moveTo>
                    <a:pt x="0" y="1239012"/>
                  </a:moveTo>
                  <a:lnTo>
                    <a:pt x="1219200" y="1239012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12390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358510" y="1988311"/>
            <a:ext cx="244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5" dirty="0">
                <a:latin typeface="Calibri"/>
                <a:cs typeface="Calibri"/>
              </a:rPr>
              <a:t>hoc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19038" y="2404364"/>
            <a:ext cx="2559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0..*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13909" y="2404364"/>
            <a:ext cx="2559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1..*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12002" y="4363973"/>
            <a:ext cx="1219200" cy="2425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29209" algn="ctr">
              <a:lnSpc>
                <a:spcPct val="100000"/>
              </a:lnSpc>
              <a:spcBef>
                <a:spcPts val="285"/>
              </a:spcBef>
            </a:pPr>
            <a:r>
              <a:rPr sz="1200" b="1" spc="-20" dirty="0">
                <a:latin typeface="Calibri"/>
                <a:cs typeface="Calibri"/>
              </a:rPr>
              <a:t>MHoc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111049" y="4605337"/>
            <a:ext cx="1221105" cy="998855"/>
            <a:chOff x="6111049" y="4605337"/>
            <a:chExt cx="1221105" cy="998855"/>
          </a:xfrm>
        </p:grpSpPr>
        <p:sp>
          <p:nvSpPr>
            <p:cNvPr id="44" name="object 44"/>
            <p:cNvSpPr/>
            <p:nvPr/>
          </p:nvSpPr>
          <p:spPr>
            <a:xfrm>
              <a:off x="6112001" y="4606290"/>
              <a:ext cx="1219200" cy="996950"/>
            </a:xfrm>
            <a:custGeom>
              <a:avLst/>
              <a:gdLst/>
              <a:ahLst/>
              <a:cxnLst/>
              <a:rect l="l" t="t" r="r" b="b"/>
              <a:pathLst>
                <a:path w="1219200" h="996950">
                  <a:moveTo>
                    <a:pt x="0" y="996696"/>
                  </a:moveTo>
                  <a:lnTo>
                    <a:pt x="1219200" y="996696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9966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6291" y="4626864"/>
              <a:ext cx="185927" cy="17526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6291" y="4812791"/>
              <a:ext cx="185927" cy="17526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6291" y="4998720"/>
              <a:ext cx="185927" cy="17526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112002" y="4606290"/>
            <a:ext cx="1219200" cy="64960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60985" marR="411480" indent="-11430">
              <a:lnSpc>
                <a:spcPct val="101600"/>
              </a:lnSpc>
              <a:spcBef>
                <a:spcPts val="75"/>
              </a:spcBef>
            </a:pPr>
            <a:r>
              <a:rPr sz="1200" spc="-25" dirty="0">
                <a:latin typeface="Calibri"/>
                <a:cs typeface="Calibri"/>
              </a:rPr>
              <a:t>Ten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Khoa </a:t>
            </a:r>
            <a:r>
              <a:rPr sz="1200" spc="-10" dirty="0">
                <a:latin typeface="Calibri"/>
                <a:cs typeface="Calibri"/>
              </a:rPr>
              <a:t>SoTinChi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09715" y="5370576"/>
            <a:ext cx="185927" cy="173736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6112002" y="5255514"/>
            <a:ext cx="1219200" cy="34798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840"/>
              </a:spcBef>
            </a:pPr>
            <a:r>
              <a:rPr sz="1200" spc="-10" dirty="0">
                <a:latin typeface="Calibri"/>
                <a:cs typeface="Calibri"/>
              </a:rPr>
              <a:t>CapNhatSTC()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729221" y="2751582"/>
            <a:ext cx="1719580" cy="3350260"/>
          </a:xfrm>
          <a:custGeom>
            <a:avLst/>
            <a:gdLst/>
            <a:ahLst/>
            <a:cxnLst/>
            <a:rect l="l" t="t" r="r" b="b"/>
            <a:pathLst>
              <a:path w="1719579" h="3350260">
                <a:moveTo>
                  <a:pt x="0" y="798576"/>
                </a:moveTo>
                <a:lnTo>
                  <a:pt x="1524" y="1612391"/>
                </a:lnTo>
              </a:path>
              <a:path w="1719579" h="3350260">
                <a:moveTo>
                  <a:pt x="0" y="798576"/>
                </a:moveTo>
                <a:lnTo>
                  <a:pt x="1524" y="0"/>
                </a:lnTo>
              </a:path>
              <a:path w="1719579" h="3350260">
                <a:moveTo>
                  <a:pt x="1719072" y="3117964"/>
                </a:moveTo>
                <a:lnTo>
                  <a:pt x="1719072" y="3349752"/>
                </a:lnTo>
                <a:lnTo>
                  <a:pt x="0" y="3349752"/>
                </a:lnTo>
                <a:lnTo>
                  <a:pt x="0" y="2851404"/>
                </a:lnTo>
              </a:path>
              <a:path w="1719579" h="3350260">
                <a:moveTo>
                  <a:pt x="1719072" y="3118104"/>
                </a:moveTo>
                <a:lnTo>
                  <a:pt x="1719072" y="2237231"/>
                </a:lnTo>
                <a:lnTo>
                  <a:pt x="601979" y="22372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923913" y="4039870"/>
            <a:ext cx="2559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0..*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912991" y="28456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08089" y="3401009"/>
            <a:ext cx="22415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5" dirty="0">
                <a:latin typeface="Calibri"/>
                <a:cs typeface="Calibri"/>
              </a:rPr>
              <a:t>mo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148066" y="5546547"/>
            <a:ext cx="594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alibri"/>
                <a:cs typeface="Calibri"/>
              </a:rPr>
              <a:t>Dieu</a:t>
            </a:r>
            <a:r>
              <a:rPr sz="1200" i="1" spc="-10" dirty="0">
                <a:latin typeface="Calibri"/>
                <a:cs typeface="Calibri"/>
              </a:rPr>
              <a:t> </a:t>
            </a:r>
            <a:r>
              <a:rPr sz="1200" i="1" spc="-20" dirty="0">
                <a:latin typeface="Calibri"/>
                <a:cs typeface="Calibri"/>
              </a:rPr>
              <a:t>kien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317740" y="4722621"/>
            <a:ext cx="838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+MHoc </a:t>
            </a:r>
            <a:r>
              <a:rPr sz="1200" spc="-10" dirty="0">
                <a:latin typeface="Calibri"/>
                <a:cs typeface="Calibri"/>
              </a:rPr>
              <a:t>truoc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52515" y="5813552"/>
            <a:ext cx="720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+MHoc </a:t>
            </a:r>
            <a:r>
              <a:rPr sz="1200" spc="-25" dirty="0">
                <a:latin typeface="Calibri"/>
                <a:cs typeface="Calibri"/>
              </a:rPr>
              <a:t>sau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435088" y="5070475"/>
            <a:ext cx="2559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0..*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01561" y="5616650"/>
            <a:ext cx="2559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0..*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1764D44F-4CEE-4038-9636-CCCEDE9B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819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7890" y="3741547"/>
            <a:ext cx="6073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88720" algn="l"/>
                <a:tab pos="2039620" algn="l"/>
                <a:tab pos="4050029" algn="l"/>
                <a:tab pos="5191760" algn="l"/>
              </a:tabLst>
            </a:pPr>
            <a:r>
              <a:rPr cap="small" spc="-10" dirty="0" err="1"/>
              <a:t>C</a:t>
            </a:r>
            <a:r>
              <a:rPr cap="small" dirty="0" err="1"/>
              <a:t>ác</a:t>
            </a:r>
            <a:r>
              <a:rPr cap="small" spc="-800" dirty="0"/>
              <a:t>	</a:t>
            </a:r>
            <a:r>
              <a:rPr cap="small" dirty="0" err="1"/>
              <a:t>hệ</a:t>
            </a:r>
            <a:r>
              <a:rPr cap="small" spc="-800" dirty="0"/>
              <a:t>	</a:t>
            </a:r>
            <a:r>
              <a:rPr cap="small" dirty="0" err="1"/>
              <a:t>thống</a:t>
            </a:r>
            <a:r>
              <a:rPr lang="en-US" cap="small" dirty="0"/>
              <a:t> </a:t>
            </a:r>
            <a:r>
              <a:rPr cap="small" dirty="0" err="1"/>
              <a:t>tập</a:t>
            </a:r>
            <a:r>
              <a:rPr lang="en-US" cap="small" spc="-800" dirty="0"/>
              <a:t> </a:t>
            </a:r>
            <a:r>
              <a:rPr cap="small" dirty="0"/>
              <a:t>t</a:t>
            </a:r>
            <a:r>
              <a:rPr cap="small" spc="380" dirty="0"/>
              <a:t>i</a:t>
            </a:r>
            <a:r>
              <a:rPr cap="small" dirty="0"/>
              <a:t>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5128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Mô</a:t>
            </a:r>
            <a:r>
              <a:rPr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hình</a:t>
            </a:r>
            <a:r>
              <a:rPr b="0" spc="-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hóa</a:t>
            </a:r>
            <a:r>
              <a:rPr b="0" spc="-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nhiều</a:t>
            </a:r>
            <a:r>
              <a:rPr b="0" spc="-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5" dirty="0">
                <a:solidFill>
                  <a:srgbClr val="000000"/>
                </a:solidFill>
                <a:latin typeface="Tahoma"/>
                <a:cs typeface="Tahoma"/>
              </a:rPr>
              <a:t>cấp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6131" y="1932275"/>
            <a:ext cx="992199" cy="7475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019" y="1907963"/>
            <a:ext cx="807930" cy="7233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99313" y="1559258"/>
            <a:ext cx="1000774" cy="63862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91711" y="1586738"/>
            <a:ext cx="1694688" cy="69621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656588" y="1385316"/>
            <a:ext cx="8764905" cy="5219700"/>
            <a:chOff x="1656588" y="1385316"/>
            <a:chExt cx="8764905" cy="521970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6588" y="1385316"/>
              <a:ext cx="8752331" cy="5219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3451" y="1412773"/>
              <a:ext cx="8657844" cy="51252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01358" y="2685923"/>
              <a:ext cx="2540635" cy="24130"/>
            </a:xfrm>
            <a:custGeom>
              <a:avLst/>
              <a:gdLst/>
              <a:ahLst/>
              <a:cxnLst/>
              <a:rect l="l" t="t" r="r" b="b"/>
              <a:pathLst>
                <a:path w="2540634" h="24130">
                  <a:moveTo>
                    <a:pt x="0" y="0"/>
                  </a:moveTo>
                  <a:lnTo>
                    <a:pt x="0" y="23749"/>
                  </a:lnTo>
                </a:path>
                <a:path w="2540634" h="24130">
                  <a:moveTo>
                    <a:pt x="1668907" y="0"/>
                  </a:moveTo>
                  <a:lnTo>
                    <a:pt x="1668907" y="23749"/>
                  </a:lnTo>
                </a:path>
                <a:path w="2540634" h="24130">
                  <a:moveTo>
                    <a:pt x="2540508" y="0"/>
                  </a:moveTo>
                  <a:lnTo>
                    <a:pt x="2540508" y="23749"/>
                  </a:lnTo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16780" y="1730882"/>
              <a:ext cx="4738370" cy="347345"/>
            </a:xfrm>
            <a:custGeom>
              <a:avLst/>
              <a:gdLst/>
              <a:ahLst/>
              <a:cxnLst/>
              <a:rect l="l" t="t" r="r" b="b"/>
              <a:pathLst>
                <a:path w="4738370" h="347344">
                  <a:moveTo>
                    <a:pt x="2877134" y="328422"/>
                  </a:moveTo>
                  <a:lnTo>
                    <a:pt x="2849626" y="328422"/>
                  </a:lnTo>
                  <a:lnTo>
                    <a:pt x="2836938" y="328422"/>
                  </a:lnTo>
                  <a:lnTo>
                    <a:pt x="2836291" y="347091"/>
                  </a:lnTo>
                  <a:lnTo>
                    <a:pt x="2877134" y="328422"/>
                  </a:lnTo>
                  <a:close/>
                </a:path>
                <a:path w="4738370" h="347344">
                  <a:moveTo>
                    <a:pt x="4738116" y="23241"/>
                  </a:moveTo>
                  <a:lnTo>
                    <a:pt x="4727638" y="18542"/>
                  </a:lnTo>
                  <a:lnTo>
                    <a:pt x="4686300" y="0"/>
                  </a:lnTo>
                  <a:lnTo>
                    <a:pt x="4687100" y="19075"/>
                  </a:lnTo>
                  <a:lnTo>
                    <a:pt x="63360" y="213829"/>
                  </a:lnTo>
                  <a:lnTo>
                    <a:pt x="63881" y="199263"/>
                  </a:lnTo>
                  <a:lnTo>
                    <a:pt x="50076" y="205574"/>
                  </a:lnTo>
                  <a:lnTo>
                    <a:pt x="49657" y="195326"/>
                  </a:lnTo>
                  <a:lnTo>
                    <a:pt x="0" y="222885"/>
                  </a:lnTo>
                  <a:lnTo>
                    <a:pt x="51816" y="246126"/>
                  </a:lnTo>
                  <a:lnTo>
                    <a:pt x="51739" y="244424"/>
                  </a:lnTo>
                  <a:lnTo>
                    <a:pt x="62103" y="250063"/>
                  </a:lnTo>
                  <a:lnTo>
                    <a:pt x="62763" y="230962"/>
                  </a:lnTo>
                  <a:lnTo>
                    <a:pt x="2836951" y="327990"/>
                  </a:lnTo>
                  <a:lnTo>
                    <a:pt x="2849638" y="327990"/>
                  </a:lnTo>
                  <a:lnTo>
                    <a:pt x="2878099" y="327990"/>
                  </a:lnTo>
                  <a:lnTo>
                    <a:pt x="2887980" y="323469"/>
                  </a:lnTo>
                  <a:lnTo>
                    <a:pt x="2838069" y="296291"/>
                  </a:lnTo>
                  <a:lnTo>
                    <a:pt x="2837396" y="315404"/>
                  </a:lnTo>
                  <a:lnTo>
                    <a:pt x="169214" y="222084"/>
                  </a:lnTo>
                  <a:lnTo>
                    <a:pt x="4687646" y="31788"/>
                  </a:lnTo>
                  <a:lnTo>
                    <a:pt x="4688459" y="50800"/>
                  </a:lnTo>
                  <a:lnTo>
                    <a:pt x="4738116" y="23241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98992" y="1598676"/>
              <a:ext cx="259079" cy="315595"/>
            </a:xfrm>
            <a:custGeom>
              <a:avLst/>
              <a:gdLst/>
              <a:ahLst/>
              <a:cxnLst/>
              <a:rect l="l" t="t" r="r" b="b"/>
              <a:pathLst>
                <a:path w="259079" h="315594">
                  <a:moveTo>
                    <a:pt x="259079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226694" y="315468"/>
                  </a:lnTo>
                  <a:lnTo>
                    <a:pt x="259079" y="283083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25686" y="1881759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32385" y="0"/>
                  </a:moveTo>
                  <a:lnTo>
                    <a:pt x="6477" y="6476"/>
                  </a:lnTo>
                  <a:lnTo>
                    <a:pt x="0" y="32385"/>
                  </a:lnTo>
                  <a:lnTo>
                    <a:pt x="32385" y="0"/>
                  </a:lnTo>
                  <a:close/>
                </a:path>
              </a:pathLst>
            </a:custGeom>
            <a:solidFill>
              <a:srgbClr val="406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98992" y="1598676"/>
              <a:ext cx="259079" cy="315595"/>
            </a:xfrm>
            <a:custGeom>
              <a:avLst/>
              <a:gdLst/>
              <a:ahLst/>
              <a:cxnLst/>
              <a:rect l="l" t="t" r="r" b="b"/>
              <a:pathLst>
                <a:path w="259079" h="315594">
                  <a:moveTo>
                    <a:pt x="226694" y="315468"/>
                  </a:moveTo>
                  <a:lnTo>
                    <a:pt x="233172" y="289560"/>
                  </a:lnTo>
                  <a:lnTo>
                    <a:pt x="259079" y="283083"/>
                  </a:lnTo>
                  <a:lnTo>
                    <a:pt x="226694" y="315468"/>
                  </a:lnTo>
                  <a:lnTo>
                    <a:pt x="0" y="315468"/>
                  </a:lnTo>
                  <a:lnTo>
                    <a:pt x="0" y="0"/>
                  </a:lnTo>
                  <a:lnTo>
                    <a:pt x="259079" y="0"/>
                  </a:lnTo>
                  <a:lnTo>
                    <a:pt x="259079" y="283083"/>
                  </a:lnTo>
                </a:path>
              </a:pathLst>
            </a:custGeom>
            <a:ln w="12191">
              <a:solidFill>
                <a:srgbClr val="8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02196" y="1911096"/>
              <a:ext cx="292735" cy="271780"/>
            </a:xfrm>
            <a:custGeom>
              <a:avLst/>
              <a:gdLst/>
              <a:ahLst/>
              <a:cxnLst/>
              <a:rect l="l" t="t" r="r" b="b"/>
              <a:pathLst>
                <a:path w="292734" h="271780">
                  <a:moveTo>
                    <a:pt x="292607" y="0"/>
                  </a:moveTo>
                  <a:lnTo>
                    <a:pt x="0" y="0"/>
                  </a:lnTo>
                  <a:lnTo>
                    <a:pt x="0" y="271271"/>
                  </a:lnTo>
                  <a:lnTo>
                    <a:pt x="258699" y="271271"/>
                  </a:lnTo>
                  <a:lnTo>
                    <a:pt x="292607" y="237362"/>
                  </a:lnTo>
                  <a:lnTo>
                    <a:pt x="292607" y="0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60895" y="214845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33908" y="0"/>
                  </a:moveTo>
                  <a:lnTo>
                    <a:pt x="6730" y="6730"/>
                  </a:lnTo>
                  <a:lnTo>
                    <a:pt x="0" y="33908"/>
                  </a:lnTo>
                  <a:lnTo>
                    <a:pt x="33908" y="0"/>
                  </a:lnTo>
                  <a:close/>
                </a:path>
              </a:pathLst>
            </a:custGeom>
            <a:solidFill>
              <a:srgbClr val="6700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02196" y="1911096"/>
              <a:ext cx="292735" cy="271780"/>
            </a:xfrm>
            <a:custGeom>
              <a:avLst/>
              <a:gdLst/>
              <a:ahLst/>
              <a:cxnLst/>
              <a:rect l="l" t="t" r="r" b="b"/>
              <a:pathLst>
                <a:path w="292734" h="271780">
                  <a:moveTo>
                    <a:pt x="258699" y="271271"/>
                  </a:moveTo>
                  <a:lnTo>
                    <a:pt x="265429" y="244093"/>
                  </a:lnTo>
                  <a:lnTo>
                    <a:pt x="292607" y="237362"/>
                  </a:lnTo>
                  <a:lnTo>
                    <a:pt x="258699" y="271271"/>
                  </a:lnTo>
                  <a:lnTo>
                    <a:pt x="0" y="271271"/>
                  </a:lnTo>
                  <a:lnTo>
                    <a:pt x="0" y="0"/>
                  </a:lnTo>
                  <a:lnTo>
                    <a:pt x="292607" y="0"/>
                  </a:lnTo>
                  <a:lnTo>
                    <a:pt x="292607" y="237362"/>
                  </a:lnTo>
                </a:path>
              </a:pathLst>
            </a:custGeom>
            <a:ln w="1219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39284" y="2049780"/>
              <a:ext cx="271780" cy="314325"/>
            </a:xfrm>
            <a:custGeom>
              <a:avLst/>
              <a:gdLst/>
              <a:ahLst/>
              <a:cxnLst/>
              <a:rect l="l" t="t" r="r" b="b"/>
              <a:pathLst>
                <a:path w="271779" h="314325">
                  <a:moveTo>
                    <a:pt x="271271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237362" y="313944"/>
                  </a:lnTo>
                  <a:lnTo>
                    <a:pt x="271271" y="280035"/>
                  </a:lnTo>
                  <a:lnTo>
                    <a:pt x="271271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76647" y="232981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33908" y="0"/>
                  </a:moveTo>
                  <a:lnTo>
                    <a:pt x="6730" y="6731"/>
                  </a:lnTo>
                  <a:lnTo>
                    <a:pt x="0" y="33909"/>
                  </a:lnTo>
                  <a:lnTo>
                    <a:pt x="33908" y="0"/>
                  </a:lnTo>
                  <a:close/>
                </a:path>
              </a:pathLst>
            </a:custGeom>
            <a:solidFill>
              <a:srgbClr val="52C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39284" y="2049780"/>
              <a:ext cx="271780" cy="314325"/>
            </a:xfrm>
            <a:custGeom>
              <a:avLst/>
              <a:gdLst/>
              <a:ahLst/>
              <a:cxnLst/>
              <a:rect l="l" t="t" r="r" b="b"/>
              <a:pathLst>
                <a:path w="271779" h="314325">
                  <a:moveTo>
                    <a:pt x="237362" y="313944"/>
                  </a:moveTo>
                  <a:lnTo>
                    <a:pt x="244093" y="286766"/>
                  </a:lnTo>
                  <a:lnTo>
                    <a:pt x="271271" y="280035"/>
                  </a:lnTo>
                  <a:lnTo>
                    <a:pt x="237362" y="313944"/>
                  </a:lnTo>
                  <a:lnTo>
                    <a:pt x="0" y="313944"/>
                  </a:lnTo>
                  <a:lnTo>
                    <a:pt x="0" y="0"/>
                  </a:lnTo>
                  <a:lnTo>
                    <a:pt x="271271" y="0"/>
                  </a:lnTo>
                  <a:lnTo>
                    <a:pt x="271271" y="280035"/>
                  </a:lnTo>
                </a:path>
              </a:pathLst>
            </a:custGeom>
            <a:ln w="12192">
              <a:solidFill>
                <a:srgbClr val="8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91555" y="2709672"/>
              <a:ext cx="4761230" cy="1266825"/>
            </a:xfrm>
            <a:custGeom>
              <a:avLst/>
              <a:gdLst/>
              <a:ahLst/>
              <a:cxnLst/>
              <a:rect l="l" t="t" r="r" b="b"/>
              <a:pathLst>
                <a:path w="4761230" h="1266825">
                  <a:moveTo>
                    <a:pt x="4760976" y="0"/>
                  </a:moveTo>
                  <a:lnTo>
                    <a:pt x="0" y="0"/>
                  </a:lnTo>
                  <a:lnTo>
                    <a:pt x="0" y="1266444"/>
                  </a:lnTo>
                  <a:lnTo>
                    <a:pt x="4760976" y="1266444"/>
                  </a:lnTo>
                  <a:lnTo>
                    <a:pt x="4760976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91371" y="3169920"/>
              <a:ext cx="1724025" cy="249554"/>
            </a:xfrm>
            <a:custGeom>
              <a:avLst/>
              <a:gdLst/>
              <a:ahLst/>
              <a:cxnLst/>
              <a:rect l="l" t="t" r="r" b="b"/>
              <a:pathLst>
                <a:path w="1724025" h="249554">
                  <a:moveTo>
                    <a:pt x="539876" y="124587"/>
                  </a:moveTo>
                  <a:lnTo>
                    <a:pt x="523112" y="81025"/>
                  </a:lnTo>
                  <a:lnTo>
                    <a:pt x="513587" y="71881"/>
                  </a:lnTo>
                  <a:lnTo>
                    <a:pt x="502920" y="61087"/>
                  </a:lnTo>
                  <a:lnTo>
                    <a:pt x="459994" y="35940"/>
                  </a:lnTo>
                  <a:lnTo>
                    <a:pt x="424179" y="22225"/>
                  </a:lnTo>
                  <a:lnTo>
                    <a:pt x="383667" y="11429"/>
                  </a:lnTo>
                  <a:lnTo>
                    <a:pt x="339598" y="3809"/>
                  </a:lnTo>
                  <a:lnTo>
                    <a:pt x="293116" y="0"/>
                  </a:lnTo>
                  <a:lnTo>
                    <a:pt x="268097" y="0"/>
                  </a:lnTo>
                  <a:lnTo>
                    <a:pt x="245491" y="0"/>
                  </a:lnTo>
                  <a:lnTo>
                    <a:pt x="199008" y="3809"/>
                  </a:lnTo>
                  <a:lnTo>
                    <a:pt x="154939" y="11429"/>
                  </a:lnTo>
                  <a:lnTo>
                    <a:pt x="114426" y="22225"/>
                  </a:lnTo>
                  <a:lnTo>
                    <a:pt x="77470" y="35940"/>
                  </a:lnTo>
                  <a:lnTo>
                    <a:pt x="34544" y="61087"/>
                  </a:lnTo>
                  <a:lnTo>
                    <a:pt x="25019" y="71881"/>
                  </a:lnTo>
                  <a:lnTo>
                    <a:pt x="15494" y="81025"/>
                  </a:lnTo>
                  <a:lnTo>
                    <a:pt x="8381" y="91693"/>
                  </a:lnTo>
                  <a:lnTo>
                    <a:pt x="3555" y="102362"/>
                  </a:lnTo>
                  <a:lnTo>
                    <a:pt x="1143" y="113156"/>
                  </a:lnTo>
                  <a:lnTo>
                    <a:pt x="0" y="124587"/>
                  </a:lnTo>
                  <a:lnTo>
                    <a:pt x="1143" y="135254"/>
                  </a:lnTo>
                  <a:lnTo>
                    <a:pt x="25019" y="176529"/>
                  </a:lnTo>
                  <a:lnTo>
                    <a:pt x="63119" y="203326"/>
                  </a:lnTo>
                  <a:lnTo>
                    <a:pt x="77470" y="212470"/>
                  </a:lnTo>
                  <a:lnTo>
                    <a:pt x="114426" y="226187"/>
                  </a:lnTo>
                  <a:lnTo>
                    <a:pt x="154939" y="236981"/>
                  </a:lnTo>
                  <a:lnTo>
                    <a:pt x="199008" y="244601"/>
                  </a:lnTo>
                  <a:lnTo>
                    <a:pt x="245491" y="249174"/>
                  </a:lnTo>
                  <a:lnTo>
                    <a:pt x="268097" y="249174"/>
                  </a:lnTo>
                  <a:lnTo>
                    <a:pt x="293116" y="249174"/>
                  </a:lnTo>
                  <a:lnTo>
                    <a:pt x="315849" y="246887"/>
                  </a:lnTo>
                  <a:lnTo>
                    <a:pt x="339598" y="244601"/>
                  </a:lnTo>
                  <a:lnTo>
                    <a:pt x="361060" y="241553"/>
                  </a:lnTo>
                  <a:lnTo>
                    <a:pt x="403986" y="231647"/>
                  </a:lnTo>
                  <a:lnTo>
                    <a:pt x="443356" y="220090"/>
                  </a:lnTo>
                  <a:lnTo>
                    <a:pt x="475487" y="203326"/>
                  </a:lnTo>
                  <a:lnTo>
                    <a:pt x="489838" y="194944"/>
                  </a:lnTo>
                  <a:lnTo>
                    <a:pt x="523112" y="165862"/>
                  </a:lnTo>
                  <a:lnTo>
                    <a:pt x="537463" y="135254"/>
                  </a:lnTo>
                  <a:lnTo>
                    <a:pt x="539876" y="124587"/>
                  </a:lnTo>
                </a:path>
                <a:path w="1724025" h="249554">
                  <a:moveTo>
                    <a:pt x="1037844" y="129920"/>
                  </a:moveTo>
                  <a:lnTo>
                    <a:pt x="1038986" y="139826"/>
                  </a:lnTo>
                  <a:lnTo>
                    <a:pt x="1043812" y="149732"/>
                  </a:lnTo>
                  <a:lnTo>
                    <a:pt x="1048638" y="160527"/>
                  </a:lnTo>
                  <a:lnTo>
                    <a:pt x="1058163" y="169671"/>
                  </a:lnTo>
                  <a:lnTo>
                    <a:pt x="1071372" y="179577"/>
                  </a:lnTo>
                  <a:lnTo>
                    <a:pt x="1083309" y="189483"/>
                  </a:lnTo>
                  <a:lnTo>
                    <a:pt x="1117980" y="205612"/>
                  </a:lnTo>
                  <a:lnTo>
                    <a:pt x="1160906" y="220852"/>
                  </a:lnTo>
                  <a:lnTo>
                    <a:pt x="1208785" y="232409"/>
                  </a:lnTo>
                  <a:lnTo>
                    <a:pt x="1263777" y="241553"/>
                  </a:lnTo>
                  <a:lnTo>
                    <a:pt x="1321180" y="246887"/>
                  </a:lnTo>
                  <a:lnTo>
                    <a:pt x="1351026" y="249174"/>
                  </a:lnTo>
                  <a:lnTo>
                    <a:pt x="1380871" y="249174"/>
                  </a:lnTo>
                  <a:lnTo>
                    <a:pt x="1409573" y="249174"/>
                  </a:lnTo>
                  <a:lnTo>
                    <a:pt x="1469389" y="244601"/>
                  </a:lnTo>
                  <a:lnTo>
                    <a:pt x="1525524" y="237743"/>
                  </a:lnTo>
                  <a:lnTo>
                    <a:pt x="1576958" y="226949"/>
                  </a:lnTo>
                  <a:lnTo>
                    <a:pt x="1623568" y="213994"/>
                  </a:lnTo>
                  <a:lnTo>
                    <a:pt x="1661795" y="197230"/>
                  </a:lnTo>
                  <a:lnTo>
                    <a:pt x="1702434" y="169671"/>
                  </a:lnTo>
                  <a:lnTo>
                    <a:pt x="1724025" y="129920"/>
                  </a:lnTo>
                  <a:lnTo>
                    <a:pt x="1721611" y="118490"/>
                  </a:lnTo>
                  <a:lnTo>
                    <a:pt x="1691639" y="79501"/>
                  </a:lnTo>
                  <a:lnTo>
                    <a:pt x="1642745" y="52704"/>
                  </a:lnTo>
                  <a:lnTo>
                    <a:pt x="1600834" y="38226"/>
                  </a:lnTo>
                  <a:lnTo>
                    <a:pt x="1576958" y="30479"/>
                  </a:lnTo>
                  <a:lnTo>
                    <a:pt x="1553082" y="25907"/>
                  </a:lnTo>
                  <a:lnTo>
                    <a:pt x="1525524" y="21335"/>
                  </a:lnTo>
                  <a:lnTo>
                    <a:pt x="1498092" y="16763"/>
                  </a:lnTo>
                  <a:lnTo>
                    <a:pt x="1469389" y="14477"/>
                  </a:lnTo>
                  <a:lnTo>
                    <a:pt x="1440687" y="11429"/>
                  </a:lnTo>
                  <a:lnTo>
                    <a:pt x="1409573" y="10667"/>
                  </a:lnTo>
                  <a:lnTo>
                    <a:pt x="1380871" y="10667"/>
                  </a:lnTo>
                  <a:lnTo>
                    <a:pt x="1351026" y="10667"/>
                  </a:lnTo>
                  <a:lnTo>
                    <a:pt x="1321180" y="11429"/>
                  </a:lnTo>
                  <a:lnTo>
                    <a:pt x="1263777" y="17525"/>
                  </a:lnTo>
                  <a:lnTo>
                    <a:pt x="1208785" y="25907"/>
                  </a:lnTo>
                  <a:lnTo>
                    <a:pt x="1184909" y="32130"/>
                  </a:lnTo>
                  <a:lnTo>
                    <a:pt x="1159763" y="38226"/>
                  </a:lnTo>
                  <a:lnTo>
                    <a:pt x="1117980" y="52704"/>
                  </a:lnTo>
                  <a:lnTo>
                    <a:pt x="1083309" y="70230"/>
                  </a:lnTo>
                  <a:lnTo>
                    <a:pt x="1071372" y="79501"/>
                  </a:lnTo>
                  <a:lnTo>
                    <a:pt x="1058163" y="88645"/>
                  </a:lnTo>
                  <a:lnTo>
                    <a:pt x="1048638" y="98551"/>
                  </a:lnTo>
                  <a:lnTo>
                    <a:pt x="1043812" y="109219"/>
                  </a:lnTo>
                  <a:lnTo>
                    <a:pt x="1038986" y="119252"/>
                  </a:lnTo>
                  <a:lnTo>
                    <a:pt x="1037844" y="129920"/>
                  </a:lnTo>
                </a:path>
              </a:pathLst>
            </a:custGeom>
            <a:ln w="12192">
              <a:solidFill>
                <a:srgbClr val="8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9139428" y="2976372"/>
            <a:ext cx="706120" cy="249554"/>
          </a:xfrm>
          <a:custGeom>
            <a:avLst/>
            <a:gdLst/>
            <a:ahLst/>
            <a:cxnLst/>
            <a:rect l="l" t="t" r="r" b="b"/>
            <a:pathLst>
              <a:path w="706120" h="249555">
                <a:moveTo>
                  <a:pt x="705993" y="124587"/>
                </a:moveTo>
                <a:lnTo>
                  <a:pt x="684402" y="81025"/>
                </a:lnTo>
                <a:lnTo>
                  <a:pt x="656971" y="61849"/>
                </a:lnTo>
                <a:lnTo>
                  <a:pt x="642620" y="51942"/>
                </a:lnTo>
                <a:lnTo>
                  <a:pt x="622300" y="43561"/>
                </a:lnTo>
                <a:lnTo>
                  <a:pt x="603250" y="35178"/>
                </a:lnTo>
                <a:lnTo>
                  <a:pt x="579374" y="28320"/>
                </a:lnTo>
                <a:lnTo>
                  <a:pt x="555498" y="22225"/>
                </a:lnTo>
                <a:lnTo>
                  <a:pt x="527939" y="16001"/>
                </a:lnTo>
                <a:lnTo>
                  <a:pt x="501650" y="10667"/>
                </a:lnTo>
                <a:lnTo>
                  <a:pt x="471804" y="6857"/>
                </a:lnTo>
                <a:lnTo>
                  <a:pt x="444373" y="3048"/>
                </a:lnTo>
                <a:lnTo>
                  <a:pt x="414527" y="762"/>
                </a:lnTo>
                <a:lnTo>
                  <a:pt x="383413" y="0"/>
                </a:lnTo>
                <a:lnTo>
                  <a:pt x="351154" y="0"/>
                </a:lnTo>
                <a:lnTo>
                  <a:pt x="321310" y="0"/>
                </a:lnTo>
                <a:lnTo>
                  <a:pt x="290322" y="762"/>
                </a:lnTo>
                <a:lnTo>
                  <a:pt x="260350" y="3048"/>
                </a:lnTo>
                <a:lnTo>
                  <a:pt x="232918" y="6857"/>
                </a:lnTo>
                <a:lnTo>
                  <a:pt x="203073" y="10667"/>
                </a:lnTo>
                <a:lnTo>
                  <a:pt x="149351" y="22225"/>
                </a:lnTo>
                <a:lnTo>
                  <a:pt x="101473" y="35178"/>
                </a:lnTo>
                <a:lnTo>
                  <a:pt x="82423" y="43561"/>
                </a:lnTo>
                <a:lnTo>
                  <a:pt x="63246" y="51942"/>
                </a:lnTo>
                <a:lnTo>
                  <a:pt x="20320" y="81025"/>
                </a:lnTo>
                <a:lnTo>
                  <a:pt x="0" y="124587"/>
                </a:lnTo>
                <a:lnTo>
                  <a:pt x="1143" y="135254"/>
                </a:lnTo>
                <a:lnTo>
                  <a:pt x="32257" y="176529"/>
                </a:lnTo>
                <a:lnTo>
                  <a:pt x="47751" y="186436"/>
                </a:lnTo>
                <a:lnTo>
                  <a:pt x="63246" y="196468"/>
                </a:lnTo>
                <a:lnTo>
                  <a:pt x="101473" y="212470"/>
                </a:lnTo>
                <a:lnTo>
                  <a:pt x="149351" y="226187"/>
                </a:lnTo>
                <a:lnTo>
                  <a:pt x="203073" y="236981"/>
                </a:lnTo>
                <a:lnTo>
                  <a:pt x="260350" y="244601"/>
                </a:lnTo>
                <a:lnTo>
                  <a:pt x="321310" y="249174"/>
                </a:lnTo>
                <a:lnTo>
                  <a:pt x="351154" y="249174"/>
                </a:lnTo>
                <a:lnTo>
                  <a:pt x="383413" y="249174"/>
                </a:lnTo>
                <a:lnTo>
                  <a:pt x="444373" y="244601"/>
                </a:lnTo>
                <a:lnTo>
                  <a:pt x="501650" y="236981"/>
                </a:lnTo>
                <a:lnTo>
                  <a:pt x="555498" y="226187"/>
                </a:lnTo>
                <a:lnTo>
                  <a:pt x="603250" y="212470"/>
                </a:lnTo>
                <a:lnTo>
                  <a:pt x="642620" y="196468"/>
                </a:lnTo>
                <a:lnTo>
                  <a:pt x="656971" y="186436"/>
                </a:lnTo>
                <a:lnTo>
                  <a:pt x="672465" y="176529"/>
                </a:lnTo>
                <a:lnTo>
                  <a:pt x="684402" y="167386"/>
                </a:lnTo>
                <a:lnTo>
                  <a:pt x="694054" y="156717"/>
                </a:lnTo>
                <a:lnTo>
                  <a:pt x="700024" y="146050"/>
                </a:lnTo>
                <a:lnTo>
                  <a:pt x="703579" y="135254"/>
                </a:lnTo>
                <a:lnTo>
                  <a:pt x="705993" y="124587"/>
                </a:lnTo>
              </a:path>
            </a:pathLst>
          </a:custGeom>
          <a:ln w="12192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28788" y="2819400"/>
            <a:ext cx="538480" cy="250825"/>
          </a:xfrm>
          <a:custGeom>
            <a:avLst/>
            <a:gdLst/>
            <a:ahLst/>
            <a:cxnLst/>
            <a:rect l="l" t="t" r="r" b="b"/>
            <a:pathLst>
              <a:path w="538479" h="250825">
                <a:moveTo>
                  <a:pt x="0" y="125349"/>
                </a:moveTo>
                <a:lnTo>
                  <a:pt x="1142" y="136144"/>
                </a:lnTo>
                <a:lnTo>
                  <a:pt x="3555" y="147700"/>
                </a:lnTo>
                <a:lnTo>
                  <a:pt x="9525" y="157607"/>
                </a:lnTo>
                <a:lnTo>
                  <a:pt x="15493" y="168401"/>
                </a:lnTo>
                <a:lnTo>
                  <a:pt x="48767" y="197612"/>
                </a:lnTo>
                <a:lnTo>
                  <a:pt x="95122" y="221487"/>
                </a:lnTo>
                <a:lnTo>
                  <a:pt x="134238" y="233807"/>
                </a:lnTo>
                <a:lnTo>
                  <a:pt x="177037" y="242950"/>
                </a:lnTo>
                <a:lnTo>
                  <a:pt x="220979" y="249174"/>
                </a:lnTo>
                <a:lnTo>
                  <a:pt x="244855" y="250698"/>
                </a:lnTo>
                <a:lnTo>
                  <a:pt x="269747" y="250698"/>
                </a:lnTo>
                <a:lnTo>
                  <a:pt x="292353" y="250698"/>
                </a:lnTo>
                <a:lnTo>
                  <a:pt x="338708" y="246125"/>
                </a:lnTo>
                <a:lnTo>
                  <a:pt x="382650" y="238378"/>
                </a:lnTo>
                <a:lnTo>
                  <a:pt x="423036" y="227584"/>
                </a:lnTo>
                <a:lnTo>
                  <a:pt x="442086" y="221487"/>
                </a:lnTo>
                <a:lnTo>
                  <a:pt x="459866" y="213740"/>
                </a:lnTo>
                <a:lnTo>
                  <a:pt x="474090" y="204597"/>
                </a:lnTo>
                <a:lnTo>
                  <a:pt x="489584" y="197612"/>
                </a:lnTo>
                <a:lnTo>
                  <a:pt x="502665" y="187578"/>
                </a:lnTo>
                <a:lnTo>
                  <a:pt x="512190" y="177673"/>
                </a:lnTo>
                <a:lnTo>
                  <a:pt x="521715" y="168401"/>
                </a:lnTo>
                <a:lnTo>
                  <a:pt x="528827" y="157607"/>
                </a:lnTo>
                <a:lnTo>
                  <a:pt x="533526" y="146938"/>
                </a:lnTo>
                <a:lnTo>
                  <a:pt x="538352" y="136144"/>
                </a:lnTo>
                <a:lnTo>
                  <a:pt x="538352" y="125349"/>
                </a:lnTo>
                <a:lnTo>
                  <a:pt x="538352" y="113791"/>
                </a:lnTo>
                <a:lnTo>
                  <a:pt x="533526" y="102997"/>
                </a:lnTo>
                <a:lnTo>
                  <a:pt x="501522" y="62229"/>
                </a:lnTo>
                <a:lnTo>
                  <a:pt x="459866" y="36195"/>
                </a:lnTo>
                <a:lnTo>
                  <a:pt x="423036" y="22351"/>
                </a:lnTo>
                <a:lnTo>
                  <a:pt x="382650" y="11557"/>
                </a:lnTo>
                <a:lnTo>
                  <a:pt x="338708" y="3810"/>
                </a:lnTo>
                <a:lnTo>
                  <a:pt x="292353" y="0"/>
                </a:lnTo>
                <a:lnTo>
                  <a:pt x="267334" y="0"/>
                </a:lnTo>
                <a:lnTo>
                  <a:pt x="244855" y="0"/>
                </a:lnTo>
                <a:lnTo>
                  <a:pt x="220979" y="762"/>
                </a:lnTo>
                <a:lnTo>
                  <a:pt x="198500" y="3810"/>
                </a:lnTo>
                <a:lnTo>
                  <a:pt x="177037" y="6858"/>
                </a:lnTo>
                <a:lnTo>
                  <a:pt x="155701" y="11557"/>
                </a:lnTo>
                <a:lnTo>
                  <a:pt x="134238" y="16128"/>
                </a:lnTo>
                <a:lnTo>
                  <a:pt x="95122" y="28448"/>
                </a:lnTo>
                <a:lnTo>
                  <a:pt x="48767" y="52324"/>
                </a:lnTo>
                <a:lnTo>
                  <a:pt x="15493" y="81534"/>
                </a:lnTo>
                <a:lnTo>
                  <a:pt x="9525" y="92328"/>
                </a:lnTo>
                <a:lnTo>
                  <a:pt x="3555" y="102997"/>
                </a:lnTo>
                <a:lnTo>
                  <a:pt x="1142" y="113791"/>
                </a:lnTo>
                <a:lnTo>
                  <a:pt x="0" y="125349"/>
                </a:lnTo>
              </a:path>
            </a:pathLst>
          </a:custGeom>
          <a:ln w="12191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96228" y="2967227"/>
            <a:ext cx="541655" cy="250825"/>
          </a:xfrm>
          <a:custGeom>
            <a:avLst/>
            <a:gdLst/>
            <a:ahLst/>
            <a:cxnLst/>
            <a:rect l="l" t="t" r="r" b="b"/>
            <a:pathLst>
              <a:path w="541654" h="250825">
                <a:moveTo>
                  <a:pt x="541401" y="125349"/>
                </a:moveTo>
                <a:lnTo>
                  <a:pt x="541401" y="113792"/>
                </a:lnTo>
                <a:lnTo>
                  <a:pt x="536575" y="102997"/>
                </a:lnTo>
                <a:lnTo>
                  <a:pt x="504317" y="62230"/>
                </a:lnTo>
                <a:lnTo>
                  <a:pt x="462533" y="36195"/>
                </a:lnTo>
                <a:lnTo>
                  <a:pt x="425450" y="22351"/>
                </a:lnTo>
                <a:lnTo>
                  <a:pt x="384810" y="11557"/>
                </a:lnTo>
                <a:lnTo>
                  <a:pt x="340614" y="3810"/>
                </a:lnTo>
                <a:lnTo>
                  <a:pt x="294004" y="0"/>
                </a:lnTo>
                <a:lnTo>
                  <a:pt x="271272" y="0"/>
                </a:lnTo>
                <a:lnTo>
                  <a:pt x="246125" y="0"/>
                </a:lnTo>
                <a:lnTo>
                  <a:pt x="223520" y="1524"/>
                </a:lnTo>
                <a:lnTo>
                  <a:pt x="199517" y="3810"/>
                </a:lnTo>
                <a:lnTo>
                  <a:pt x="178053" y="6858"/>
                </a:lnTo>
                <a:lnTo>
                  <a:pt x="156591" y="11557"/>
                </a:lnTo>
                <a:lnTo>
                  <a:pt x="135000" y="16129"/>
                </a:lnTo>
                <a:lnTo>
                  <a:pt x="96774" y="28448"/>
                </a:lnTo>
                <a:lnTo>
                  <a:pt x="49022" y="52324"/>
                </a:lnTo>
                <a:lnTo>
                  <a:pt x="15494" y="81534"/>
                </a:lnTo>
                <a:lnTo>
                  <a:pt x="9525" y="92329"/>
                </a:lnTo>
                <a:lnTo>
                  <a:pt x="3556" y="102997"/>
                </a:lnTo>
                <a:lnTo>
                  <a:pt x="1143" y="113792"/>
                </a:lnTo>
                <a:lnTo>
                  <a:pt x="0" y="125349"/>
                </a:lnTo>
                <a:lnTo>
                  <a:pt x="1143" y="136144"/>
                </a:lnTo>
                <a:lnTo>
                  <a:pt x="3556" y="146938"/>
                </a:lnTo>
                <a:lnTo>
                  <a:pt x="9525" y="157607"/>
                </a:lnTo>
                <a:lnTo>
                  <a:pt x="15494" y="168401"/>
                </a:lnTo>
                <a:lnTo>
                  <a:pt x="49022" y="197612"/>
                </a:lnTo>
                <a:lnTo>
                  <a:pt x="96774" y="221487"/>
                </a:lnTo>
                <a:lnTo>
                  <a:pt x="135000" y="233807"/>
                </a:lnTo>
                <a:lnTo>
                  <a:pt x="156591" y="238379"/>
                </a:lnTo>
                <a:lnTo>
                  <a:pt x="178053" y="242950"/>
                </a:lnTo>
                <a:lnTo>
                  <a:pt x="199517" y="246125"/>
                </a:lnTo>
                <a:lnTo>
                  <a:pt x="223520" y="249174"/>
                </a:lnTo>
                <a:lnTo>
                  <a:pt x="246125" y="250698"/>
                </a:lnTo>
                <a:lnTo>
                  <a:pt x="271272" y="250698"/>
                </a:lnTo>
                <a:lnTo>
                  <a:pt x="294004" y="250698"/>
                </a:lnTo>
                <a:lnTo>
                  <a:pt x="340614" y="246125"/>
                </a:lnTo>
                <a:lnTo>
                  <a:pt x="384810" y="238379"/>
                </a:lnTo>
                <a:lnTo>
                  <a:pt x="425450" y="227584"/>
                </a:lnTo>
                <a:lnTo>
                  <a:pt x="462533" y="213741"/>
                </a:lnTo>
                <a:lnTo>
                  <a:pt x="504317" y="187579"/>
                </a:lnTo>
                <a:lnTo>
                  <a:pt x="531749" y="157607"/>
                </a:lnTo>
                <a:lnTo>
                  <a:pt x="541401" y="136144"/>
                </a:lnTo>
                <a:lnTo>
                  <a:pt x="541401" y="125349"/>
                </a:lnTo>
              </a:path>
            </a:pathLst>
          </a:custGeom>
          <a:ln w="12192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88735" y="3160776"/>
            <a:ext cx="540385" cy="252729"/>
          </a:xfrm>
          <a:custGeom>
            <a:avLst/>
            <a:gdLst/>
            <a:ahLst/>
            <a:cxnLst/>
            <a:rect l="l" t="t" r="r" b="b"/>
            <a:pathLst>
              <a:path w="540385" h="252729">
                <a:moveTo>
                  <a:pt x="539876" y="125729"/>
                </a:moveTo>
                <a:lnTo>
                  <a:pt x="523113" y="82296"/>
                </a:lnTo>
                <a:lnTo>
                  <a:pt x="489838" y="52832"/>
                </a:lnTo>
                <a:lnTo>
                  <a:pt x="443356" y="28701"/>
                </a:lnTo>
                <a:lnTo>
                  <a:pt x="403987" y="16256"/>
                </a:lnTo>
                <a:lnTo>
                  <a:pt x="362330" y="6985"/>
                </a:lnTo>
                <a:lnTo>
                  <a:pt x="315849" y="762"/>
                </a:lnTo>
                <a:lnTo>
                  <a:pt x="293115" y="0"/>
                </a:lnTo>
                <a:lnTo>
                  <a:pt x="268097" y="0"/>
                </a:lnTo>
                <a:lnTo>
                  <a:pt x="245490" y="0"/>
                </a:lnTo>
                <a:lnTo>
                  <a:pt x="221614" y="762"/>
                </a:lnTo>
                <a:lnTo>
                  <a:pt x="199009" y="3937"/>
                </a:lnTo>
                <a:lnTo>
                  <a:pt x="176402" y="6985"/>
                </a:lnTo>
                <a:lnTo>
                  <a:pt x="134619" y="16256"/>
                </a:lnTo>
                <a:lnTo>
                  <a:pt x="95376" y="28701"/>
                </a:lnTo>
                <a:lnTo>
                  <a:pt x="48894" y="52832"/>
                </a:lnTo>
                <a:lnTo>
                  <a:pt x="15493" y="82296"/>
                </a:lnTo>
                <a:lnTo>
                  <a:pt x="0" y="125729"/>
                </a:lnTo>
                <a:lnTo>
                  <a:pt x="1142" y="136525"/>
                </a:lnTo>
                <a:lnTo>
                  <a:pt x="25018" y="179324"/>
                </a:lnTo>
                <a:lnTo>
                  <a:pt x="63118" y="206375"/>
                </a:lnTo>
                <a:lnTo>
                  <a:pt x="78612" y="215011"/>
                </a:lnTo>
                <a:lnTo>
                  <a:pt x="114426" y="228981"/>
                </a:lnTo>
                <a:lnTo>
                  <a:pt x="154939" y="239775"/>
                </a:lnTo>
                <a:lnTo>
                  <a:pt x="199009" y="247523"/>
                </a:lnTo>
                <a:lnTo>
                  <a:pt x="245490" y="252222"/>
                </a:lnTo>
                <a:lnTo>
                  <a:pt x="268097" y="252222"/>
                </a:lnTo>
                <a:lnTo>
                  <a:pt x="293115" y="252222"/>
                </a:lnTo>
                <a:lnTo>
                  <a:pt x="339598" y="247523"/>
                </a:lnTo>
                <a:lnTo>
                  <a:pt x="383666" y="239775"/>
                </a:lnTo>
                <a:lnTo>
                  <a:pt x="424179" y="228981"/>
                </a:lnTo>
                <a:lnTo>
                  <a:pt x="459993" y="215011"/>
                </a:lnTo>
                <a:lnTo>
                  <a:pt x="475488" y="206375"/>
                </a:lnTo>
                <a:lnTo>
                  <a:pt x="489838" y="198627"/>
                </a:lnTo>
                <a:lnTo>
                  <a:pt x="523113" y="169163"/>
                </a:lnTo>
                <a:lnTo>
                  <a:pt x="537463" y="136525"/>
                </a:lnTo>
                <a:lnTo>
                  <a:pt x="539876" y="125729"/>
                </a:lnTo>
              </a:path>
            </a:pathLst>
          </a:custGeom>
          <a:ln w="12192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28104" y="3160776"/>
            <a:ext cx="537210" cy="252729"/>
          </a:xfrm>
          <a:custGeom>
            <a:avLst/>
            <a:gdLst/>
            <a:ahLst/>
            <a:cxnLst/>
            <a:rect l="l" t="t" r="r" b="b"/>
            <a:pathLst>
              <a:path w="537209" h="252729">
                <a:moveTo>
                  <a:pt x="0" y="125729"/>
                </a:moveTo>
                <a:lnTo>
                  <a:pt x="0" y="136525"/>
                </a:lnTo>
                <a:lnTo>
                  <a:pt x="3555" y="147447"/>
                </a:lnTo>
                <a:lnTo>
                  <a:pt x="25019" y="179324"/>
                </a:lnTo>
                <a:lnTo>
                  <a:pt x="61849" y="207137"/>
                </a:lnTo>
                <a:lnTo>
                  <a:pt x="114300" y="228981"/>
                </a:lnTo>
                <a:lnTo>
                  <a:pt x="154686" y="239775"/>
                </a:lnTo>
                <a:lnTo>
                  <a:pt x="198754" y="247523"/>
                </a:lnTo>
                <a:lnTo>
                  <a:pt x="245237" y="252222"/>
                </a:lnTo>
                <a:lnTo>
                  <a:pt x="267843" y="252222"/>
                </a:lnTo>
                <a:lnTo>
                  <a:pt x="291592" y="252222"/>
                </a:lnTo>
                <a:lnTo>
                  <a:pt x="314198" y="249936"/>
                </a:lnTo>
                <a:lnTo>
                  <a:pt x="336803" y="247523"/>
                </a:lnTo>
                <a:lnTo>
                  <a:pt x="359410" y="244475"/>
                </a:lnTo>
                <a:lnTo>
                  <a:pt x="380873" y="239775"/>
                </a:lnTo>
                <a:lnTo>
                  <a:pt x="402336" y="235076"/>
                </a:lnTo>
                <a:lnTo>
                  <a:pt x="440436" y="222758"/>
                </a:lnTo>
                <a:lnTo>
                  <a:pt x="487934" y="197103"/>
                </a:lnTo>
                <a:lnTo>
                  <a:pt x="501015" y="188595"/>
                </a:lnTo>
                <a:lnTo>
                  <a:pt x="510540" y="179324"/>
                </a:lnTo>
                <a:lnTo>
                  <a:pt x="520065" y="168401"/>
                </a:lnTo>
                <a:lnTo>
                  <a:pt x="527303" y="158369"/>
                </a:lnTo>
                <a:lnTo>
                  <a:pt x="532002" y="147447"/>
                </a:lnTo>
                <a:lnTo>
                  <a:pt x="536828" y="136525"/>
                </a:lnTo>
                <a:lnTo>
                  <a:pt x="536828" y="125729"/>
                </a:lnTo>
                <a:lnTo>
                  <a:pt x="536828" y="114808"/>
                </a:lnTo>
                <a:lnTo>
                  <a:pt x="532002" y="104012"/>
                </a:lnTo>
                <a:lnTo>
                  <a:pt x="510540" y="72136"/>
                </a:lnTo>
                <a:lnTo>
                  <a:pt x="473710" y="44196"/>
                </a:lnTo>
                <a:lnTo>
                  <a:pt x="421386" y="22478"/>
                </a:lnTo>
                <a:lnTo>
                  <a:pt x="380873" y="11684"/>
                </a:lnTo>
                <a:lnTo>
                  <a:pt x="359410" y="6985"/>
                </a:lnTo>
                <a:lnTo>
                  <a:pt x="336803" y="3937"/>
                </a:lnTo>
                <a:lnTo>
                  <a:pt x="314198" y="762"/>
                </a:lnTo>
                <a:lnTo>
                  <a:pt x="291592" y="0"/>
                </a:lnTo>
                <a:lnTo>
                  <a:pt x="267843" y="0"/>
                </a:lnTo>
                <a:lnTo>
                  <a:pt x="245237" y="0"/>
                </a:lnTo>
                <a:lnTo>
                  <a:pt x="221361" y="762"/>
                </a:lnTo>
                <a:lnTo>
                  <a:pt x="198754" y="3937"/>
                </a:lnTo>
                <a:lnTo>
                  <a:pt x="176149" y="6985"/>
                </a:lnTo>
                <a:lnTo>
                  <a:pt x="154686" y="11684"/>
                </a:lnTo>
                <a:lnTo>
                  <a:pt x="114300" y="22478"/>
                </a:lnTo>
                <a:lnTo>
                  <a:pt x="77343" y="36449"/>
                </a:lnTo>
                <a:lnTo>
                  <a:pt x="34544" y="62864"/>
                </a:lnTo>
                <a:lnTo>
                  <a:pt x="8381" y="93090"/>
                </a:lnTo>
                <a:lnTo>
                  <a:pt x="0" y="114808"/>
                </a:lnTo>
                <a:lnTo>
                  <a:pt x="0" y="125729"/>
                </a:lnTo>
              </a:path>
            </a:pathLst>
          </a:custGeom>
          <a:ln w="12192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16495" y="3415284"/>
            <a:ext cx="181610" cy="142240"/>
          </a:xfrm>
          <a:custGeom>
            <a:avLst/>
            <a:gdLst/>
            <a:ahLst/>
            <a:cxnLst/>
            <a:rect l="l" t="t" r="r" b="b"/>
            <a:pathLst>
              <a:path w="181609" h="142239">
                <a:moveTo>
                  <a:pt x="181355" y="0"/>
                </a:moveTo>
                <a:lnTo>
                  <a:pt x="0" y="141731"/>
                </a:lnTo>
              </a:path>
            </a:pathLst>
          </a:custGeom>
          <a:ln w="12192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45352" y="3415284"/>
            <a:ext cx="106680" cy="142240"/>
          </a:xfrm>
          <a:custGeom>
            <a:avLst/>
            <a:gdLst/>
            <a:ahLst/>
            <a:cxnLst/>
            <a:rect l="l" t="t" r="r" b="b"/>
            <a:pathLst>
              <a:path w="106679" h="142239">
                <a:moveTo>
                  <a:pt x="0" y="0"/>
                </a:moveTo>
                <a:lnTo>
                  <a:pt x="106680" y="141731"/>
                </a:lnTo>
              </a:path>
            </a:pathLst>
          </a:custGeom>
          <a:ln w="12191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6207252" y="3098292"/>
            <a:ext cx="2776855" cy="802640"/>
            <a:chOff x="6207252" y="3098292"/>
            <a:chExt cx="2776855" cy="802640"/>
          </a:xfrm>
        </p:grpSpPr>
        <p:sp>
          <p:nvSpPr>
            <p:cNvPr id="34" name="object 34"/>
            <p:cNvSpPr/>
            <p:nvPr/>
          </p:nvSpPr>
          <p:spPr>
            <a:xfrm>
              <a:off x="6213348" y="3447288"/>
              <a:ext cx="2323465" cy="447675"/>
            </a:xfrm>
            <a:custGeom>
              <a:avLst/>
              <a:gdLst/>
              <a:ahLst/>
              <a:cxnLst/>
              <a:rect l="l" t="t" r="r" b="b"/>
              <a:pathLst>
                <a:path w="2323465" h="447675">
                  <a:moveTo>
                    <a:pt x="1408176" y="224028"/>
                  </a:moveTo>
                  <a:lnTo>
                    <a:pt x="1858391" y="0"/>
                  </a:lnTo>
                  <a:lnTo>
                    <a:pt x="2322956" y="231775"/>
                  </a:lnTo>
                  <a:lnTo>
                    <a:pt x="1858391" y="447294"/>
                  </a:lnTo>
                  <a:lnTo>
                    <a:pt x="1408176" y="224028"/>
                  </a:lnTo>
                </a:path>
                <a:path w="2323465" h="447675">
                  <a:moveTo>
                    <a:pt x="968121" y="368045"/>
                  </a:moveTo>
                  <a:lnTo>
                    <a:pt x="968121" y="141732"/>
                  </a:lnTo>
                  <a:lnTo>
                    <a:pt x="0" y="141732"/>
                  </a:lnTo>
                  <a:lnTo>
                    <a:pt x="0" y="368045"/>
                  </a:lnTo>
                  <a:lnTo>
                    <a:pt x="968121" y="368045"/>
                  </a:lnTo>
                </a:path>
              </a:pathLst>
            </a:custGeom>
            <a:ln w="12192">
              <a:solidFill>
                <a:srgbClr val="8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61404" y="3104388"/>
              <a:ext cx="2316480" cy="581025"/>
            </a:xfrm>
            <a:custGeom>
              <a:avLst/>
              <a:gdLst/>
              <a:ahLst/>
              <a:cxnLst/>
              <a:rect l="l" t="t" r="r" b="b"/>
              <a:pathLst>
                <a:path w="2316479" h="581025">
                  <a:moveTo>
                    <a:pt x="944879" y="579119"/>
                  </a:moveTo>
                  <a:lnTo>
                    <a:pt x="534924" y="580644"/>
                  </a:lnTo>
                </a:path>
                <a:path w="2316479" h="581025">
                  <a:moveTo>
                    <a:pt x="1924812" y="579119"/>
                  </a:moveTo>
                  <a:lnTo>
                    <a:pt x="2316479" y="580644"/>
                  </a:lnTo>
                </a:path>
                <a:path w="2316479" h="581025">
                  <a:moveTo>
                    <a:pt x="0" y="117348"/>
                  </a:moveTo>
                  <a:lnTo>
                    <a:pt x="1524" y="443484"/>
                  </a:lnTo>
                </a:path>
                <a:path w="2316479" h="581025">
                  <a:moveTo>
                    <a:pt x="1440179" y="0"/>
                  </a:moveTo>
                  <a:lnTo>
                    <a:pt x="1441703" y="326136"/>
                  </a:lnTo>
                </a:path>
              </a:pathLst>
            </a:custGeom>
            <a:ln w="12192">
              <a:solidFill>
                <a:srgbClr val="8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9064752" y="3415284"/>
            <a:ext cx="160020" cy="178435"/>
          </a:xfrm>
          <a:custGeom>
            <a:avLst/>
            <a:gdLst/>
            <a:ahLst/>
            <a:cxnLst/>
            <a:rect l="l" t="t" r="r" b="b"/>
            <a:pathLst>
              <a:path w="160020" h="178435">
                <a:moveTo>
                  <a:pt x="0" y="0"/>
                </a:moveTo>
                <a:lnTo>
                  <a:pt x="160020" y="178307"/>
                </a:lnTo>
              </a:path>
            </a:pathLst>
          </a:custGeom>
          <a:ln w="12192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76459" y="3415284"/>
            <a:ext cx="121920" cy="178435"/>
          </a:xfrm>
          <a:custGeom>
            <a:avLst/>
            <a:gdLst/>
            <a:ahLst/>
            <a:cxnLst/>
            <a:rect l="l" t="t" r="r" b="b"/>
            <a:pathLst>
              <a:path w="121920" h="178435">
                <a:moveTo>
                  <a:pt x="121920" y="0"/>
                </a:moveTo>
                <a:lnTo>
                  <a:pt x="0" y="178307"/>
                </a:lnTo>
              </a:path>
            </a:pathLst>
          </a:custGeom>
          <a:ln w="12192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9" name="object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5640"/>
              </p:ext>
            </p:extLst>
          </p:nvPr>
        </p:nvGraphicFramePr>
        <p:xfrm>
          <a:off x="1694211" y="1407985"/>
          <a:ext cx="8723625" cy="5123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2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84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1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2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277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435609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Thực</a:t>
                      </a:r>
                      <a:r>
                        <a:rPr sz="2400" b="1" spc="-20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tế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61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5"/>
                        </a:spcBef>
                      </a:pPr>
                      <a:r>
                        <a:rPr sz="2400" b="1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Mô</a:t>
                      </a:r>
                      <a:r>
                        <a:rPr sz="2400" b="1" spc="-15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hình</a:t>
                      </a:r>
                      <a:endParaRPr sz="240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quan</a:t>
                      </a:r>
                      <a:r>
                        <a:rPr sz="2400" b="1" spc="-15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niệm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2736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19050">
                      <a:solidFill>
                        <a:srgbClr val="497DBA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91465" marR="57785" indent="-104775">
                        <a:lnSpc>
                          <a:spcPct val="100000"/>
                        </a:lnSpc>
                        <a:buClr>
                          <a:srgbClr val="C0504D"/>
                        </a:buClr>
                        <a:buSzPct val="92857"/>
                        <a:buFont typeface="Wingdings"/>
                        <a:buChar char=""/>
                        <a:tabLst>
                          <a:tab pos="292100" algn="l"/>
                        </a:tabLst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Độc</a:t>
                      </a:r>
                      <a:r>
                        <a:rPr sz="14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lập với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mô 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hình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281940" marR="577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dữ</a:t>
                      </a:r>
                      <a:r>
                        <a:rPr sz="14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liệu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291465" marR="57785" indent="-104775">
                        <a:lnSpc>
                          <a:spcPct val="100000"/>
                        </a:lnSpc>
                        <a:spcBef>
                          <a:spcPts val="335"/>
                        </a:spcBef>
                        <a:buClr>
                          <a:srgbClr val="C0504D"/>
                        </a:buClr>
                        <a:buSzPct val="92857"/>
                        <a:buFont typeface="Wingdings"/>
                        <a:buChar char=""/>
                        <a:tabLst>
                          <a:tab pos="292100" algn="l"/>
                        </a:tabLst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Độc</a:t>
                      </a:r>
                      <a:r>
                        <a:rPr sz="14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lập với</a:t>
                      </a:r>
                      <a:r>
                        <a:rPr sz="14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DBMS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736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19050">
                      <a:solidFill>
                        <a:srgbClr val="497D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19050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80008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00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4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736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19050">
                      <a:solidFill>
                        <a:srgbClr val="497D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19050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477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2305685" algn="l"/>
                        </a:tabLst>
                      </a:pPr>
                      <a:r>
                        <a:rPr sz="1200" b="1" dirty="0">
                          <a:solidFill>
                            <a:srgbClr val="800080"/>
                          </a:solidFill>
                          <a:latin typeface="Arial"/>
                          <a:cs typeface="Arial"/>
                        </a:rPr>
                        <a:t>Bác</a:t>
                      </a:r>
                      <a:r>
                        <a:rPr sz="1200" b="1" spc="-45" dirty="0">
                          <a:solidFill>
                            <a:srgbClr val="8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800080"/>
                          </a:solidFill>
                          <a:latin typeface="Arial"/>
                          <a:cs typeface="Arial"/>
                        </a:rPr>
                        <a:t>sĩ</a:t>
                      </a:r>
                      <a:r>
                        <a:rPr sz="1200" b="1" dirty="0">
                          <a:solidFill>
                            <a:srgbClr val="800080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1800" b="1" spc="-30" baseline="9259" dirty="0">
                          <a:solidFill>
                            <a:srgbClr val="800080"/>
                          </a:solidFill>
                          <a:latin typeface="Arial"/>
                          <a:cs typeface="Arial"/>
                        </a:rPr>
                        <a:t>khám</a:t>
                      </a:r>
                      <a:endParaRPr sz="1800" baseline="9259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80008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b="1" dirty="0">
                          <a:solidFill>
                            <a:srgbClr val="800080"/>
                          </a:solidFill>
                          <a:latin typeface="Arial"/>
                          <a:cs typeface="Arial"/>
                        </a:rPr>
                        <a:t>Bệnh</a:t>
                      </a:r>
                      <a:r>
                        <a:rPr sz="1200" b="1" spc="-15" dirty="0">
                          <a:solidFill>
                            <a:srgbClr val="8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800080"/>
                          </a:solidFill>
                          <a:latin typeface="Arial"/>
                          <a:cs typeface="Arial"/>
                        </a:rPr>
                        <a:t>nhân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800080"/>
                      </a:solidFill>
                      <a:prstDash val="solid"/>
                    </a:lnL>
                    <a:lnR w="12700">
                      <a:solidFill>
                        <a:srgbClr val="800080"/>
                      </a:solidFill>
                      <a:prstDash val="solid"/>
                    </a:lnR>
                    <a:lnT w="12700">
                      <a:solidFill>
                        <a:srgbClr val="800080"/>
                      </a:solidFill>
                      <a:prstDash val="solid"/>
                    </a:lnT>
                    <a:lnB w="12700">
                      <a:solidFill>
                        <a:srgbClr val="80008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0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736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19050">
                      <a:solidFill>
                        <a:srgbClr val="497DB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19050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2065">
                <a:tc>
                  <a:txBody>
                    <a:bodyPr/>
                    <a:lstStyle/>
                    <a:p>
                      <a:pPr marL="653415" marR="393700" indent="-251460">
                        <a:lnSpc>
                          <a:spcPct val="100000"/>
                        </a:lnSpc>
                        <a:spcBef>
                          <a:spcPts val="2155"/>
                        </a:spcBef>
                      </a:pPr>
                      <a:r>
                        <a:rPr sz="2400" b="1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Mô</a:t>
                      </a:r>
                      <a:r>
                        <a:rPr sz="2400" b="1" spc="-15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hình logic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2736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19050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94640" marR="57785" indent="-104139">
                        <a:lnSpc>
                          <a:spcPct val="100000"/>
                        </a:lnSpc>
                        <a:buClr>
                          <a:srgbClr val="C0504D"/>
                        </a:buClr>
                        <a:buSzPct val="92857"/>
                        <a:buFont typeface="Wingdings"/>
                        <a:buChar char=""/>
                        <a:tabLst>
                          <a:tab pos="294640" algn="l"/>
                        </a:tabLst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Phụ</a:t>
                      </a:r>
                      <a:r>
                        <a:rPr sz="14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thuộc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mô</a:t>
                      </a:r>
                      <a:r>
                        <a:rPr sz="14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hình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286385" marR="5778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dữ</a:t>
                      </a:r>
                      <a:r>
                        <a:rPr sz="14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liệu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294640" marR="57785" indent="-104139">
                        <a:lnSpc>
                          <a:spcPct val="100000"/>
                        </a:lnSpc>
                        <a:spcBef>
                          <a:spcPts val="335"/>
                        </a:spcBef>
                        <a:buClr>
                          <a:srgbClr val="C0504D"/>
                        </a:buClr>
                        <a:buSzPct val="92857"/>
                        <a:buFont typeface="Wingdings"/>
                        <a:buChar char=""/>
                        <a:tabLst>
                          <a:tab pos="294640" algn="l"/>
                        </a:tabLst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Phụ</a:t>
                      </a:r>
                      <a:r>
                        <a:rPr sz="14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thuộc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DBMS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19050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11454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Codasyl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34353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Relational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Object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9845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XML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0795">
                <a:tc>
                  <a:txBody>
                    <a:bodyPr/>
                    <a:lstStyle/>
                    <a:p>
                      <a:pPr marL="401955">
                        <a:lnSpc>
                          <a:spcPct val="100000"/>
                        </a:lnSpc>
                        <a:spcBef>
                          <a:spcPts val="2160"/>
                        </a:spcBef>
                      </a:pPr>
                      <a:r>
                        <a:rPr sz="2400" b="1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Mô</a:t>
                      </a:r>
                      <a:r>
                        <a:rPr sz="2400" b="1" spc="-15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hình</a:t>
                      </a:r>
                      <a:endParaRPr sz="2400">
                        <a:latin typeface="Tahoma"/>
                        <a:cs typeface="Tahoma"/>
                      </a:endParaRPr>
                    </a:p>
                    <a:p>
                      <a:pPr marL="54673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vật</a:t>
                      </a:r>
                      <a:r>
                        <a:rPr sz="2400" b="1" spc="-10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006FC0"/>
                          </a:solidFill>
                          <a:latin typeface="Tahoma"/>
                          <a:cs typeface="Tahoma"/>
                        </a:rPr>
                        <a:t>ký</a:t>
                      </a:r>
                      <a:endParaRPr sz="2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ts val="545"/>
                        </a:lnSpc>
                        <a:spcBef>
                          <a:spcPts val="1520"/>
                        </a:spcBef>
                      </a:pPr>
                      <a:r>
                        <a:rPr sz="1100" dirty="0">
                          <a:solidFill>
                            <a:srgbClr val="888888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27432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294640" marR="57785" indent="-104139">
                        <a:lnSpc>
                          <a:spcPct val="100000"/>
                        </a:lnSpc>
                        <a:buClr>
                          <a:srgbClr val="C0504D"/>
                        </a:buClr>
                        <a:buSzPct val="92857"/>
                        <a:buFont typeface="Wingdings"/>
                        <a:buChar char=""/>
                        <a:tabLst>
                          <a:tab pos="294640" algn="l"/>
                        </a:tabLst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Phụ</a:t>
                      </a:r>
                      <a:r>
                        <a:rPr sz="14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thuộc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mô</a:t>
                      </a:r>
                      <a:r>
                        <a:rPr sz="14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hình</a:t>
                      </a:r>
                      <a:endParaRPr sz="1400" dirty="0">
                        <a:latin typeface="Tahoma"/>
                        <a:cs typeface="Tahoma"/>
                      </a:endParaRPr>
                    </a:p>
                    <a:p>
                      <a:pPr marL="286385" marR="5778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dữ</a:t>
                      </a:r>
                      <a:r>
                        <a:rPr sz="14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liệu</a:t>
                      </a:r>
                      <a:endParaRPr sz="1400" dirty="0">
                        <a:latin typeface="Tahoma"/>
                        <a:cs typeface="Tahoma"/>
                      </a:endParaRPr>
                    </a:p>
                    <a:p>
                      <a:pPr marL="294640" marR="57785" indent="-104139">
                        <a:lnSpc>
                          <a:spcPct val="100000"/>
                        </a:lnSpc>
                        <a:spcBef>
                          <a:spcPts val="335"/>
                        </a:spcBef>
                        <a:buClr>
                          <a:srgbClr val="C0504D"/>
                        </a:buClr>
                        <a:buSzPct val="92857"/>
                        <a:buFont typeface="Wingdings"/>
                        <a:buChar char=""/>
                        <a:tabLst>
                          <a:tab pos="294640" algn="l"/>
                        </a:tabLst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Phụ</a:t>
                      </a:r>
                      <a:r>
                        <a:rPr sz="14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 err="1">
                          <a:latin typeface="Tahoma"/>
                          <a:cs typeface="Tahoma"/>
                        </a:rPr>
                        <a:t>thuộc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DBMS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L="1136015" indent="-183515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C0504D"/>
                        </a:buClr>
                        <a:buFont typeface="Wingdings"/>
                        <a:buChar char=""/>
                        <a:tabLst>
                          <a:tab pos="1136650" algn="l"/>
                        </a:tabLst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Tổ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chức</a:t>
                      </a:r>
                      <a:r>
                        <a:rPr sz="14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vật</a:t>
                      </a:r>
                      <a:r>
                        <a:rPr sz="14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lý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của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dữ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liệu</a:t>
                      </a:r>
                      <a:endParaRPr sz="1400" dirty="0">
                        <a:latin typeface="Tahoma"/>
                        <a:cs typeface="Tahoma"/>
                      </a:endParaRPr>
                    </a:p>
                    <a:p>
                      <a:pPr marL="1136015" indent="-183515">
                        <a:lnSpc>
                          <a:spcPct val="100000"/>
                        </a:lnSpc>
                        <a:spcBef>
                          <a:spcPts val="335"/>
                        </a:spcBef>
                        <a:buClr>
                          <a:srgbClr val="C0504D"/>
                        </a:buClr>
                        <a:buFont typeface="Wingdings"/>
                        <a:buChar char=""/>
                        <a:tabLst>
                          <a:tab pos="1136650" algn="l"/>
                        </a:tabLst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Cấu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trúc</a:t>
                      </a:r>
                      <a:r>
                        <a:rPr sz="14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lưu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trữ</a:t>
                      </a:r>
                      <a:r>
                        <a:rPr sz="14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dữ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liệu</a:t>
                      </a:r>
                      <a:endParaRPr sz="1400" dirty="0">
                        <a:latin typeface="Tahoma"/>
                        <a:cs typeface="Tahoma"/>
                      </a:endParaRPr>
                    </a:p>
                    <a:p>
                      <a:pPr marL="1136015" indent="-183515">
                        <a:lnSpc>
                          <a:spcPct val="100000"/>
                        </a:lnSpc>
                        <a:spcBef>
                          <a:spcPts val="335"/>
                        </a:spcBef>
                        <a:buClr>
                          <a:srgbClr val="C0504D"/>
                        </a:buClr>
                        <a:buFont typeface="Wingdings"/>
                        <a:buChar char=""/>
                        <a:tabLst>
                          <a:tab pos="1136650" algn="l"/>
                        </a:tabLst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Các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cấu</a:t>
                      </a:r>
                      <a:r>
                        <a:rPr sz="14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trúc</a:t>
                      </a:r>
                      <a:r>
                        <a:rPr sz="14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chỉ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mụces</a:t>
                      </a:r>
                      <a:r>
                        <a:rPr sz="14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(index)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" name="Picture 14">
            <a:extLst>
              <a:ext uri="{FF2B5EF4-FFF2-40B4-BE49-F238E27FC236}">
                <a16:creationId xmlns:a16="http://schemas.microsoft.com/office/drawing/2014/main" id="{86042E28-4C17-47B5-B126-E7F36FEF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819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43853" y="3741547"/>
            <a:ext cx="5085588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cap="small" dirty="0">
                <a:solidFill>
                  <a:srgbClr val="003300"/>
                </a:solidFill>
                <a:latin typeface="Tahoma"/>
                <a:cs typeface="Tahoma"/>
              </a:rPr>
              <a:t>N</a:t>
            </a:r>
            <a:r>
              <a:rPr sz="4000" b="1" cap="small" spc="-5" dirty="0">
                <a:solidFill>
                  <a:srgbClr val="003300"/>
                </a:solidFill>
                <a:latin typeface="Tahoma"/>
                <a:cs typeface="Tahoma"/>
              </a:rPr>
              <a:t>gô</a:t>
            </a:r>
            <a:r>
              <a:rPr sz="4000" b="1" cap="small" dirty="0">
                <a:solidFill>
                  <a:srgbClr val="003300"/>
                </a:solidFill>
                <a:latin typeface="Tahoma"/>
                <a:cs typeface="Tahoma"/>
              </a:rPr>
              <a:t>n</a:t>
            </a:r>
            <a:r>
              <a:rPr sz="4000" b="1" cap="small" spc="235" dirty="0">
                <a:solidFill>
                  <a:srgbClr val="003300"/>
                </a:solidFill>
                <a:latin typeface="Tahoma"/>
                <a:cs typeface="Tahoma"/>
              </a:rPr>
              <a:t> </a:t>
            </a:r>
            <a:r>
              <a:rPr sz="4000" b="1" cap="small" dirty="0">
                <a:solidFill>
                  <a:srgbClr val="003300"/>
                </a:solidFill>
                <a:latin typeface="Tahoma"/>
                <a:cs typeface="Tahoma"/>
              </a:rPr>
              <a:t>ngữ</a:t>
            </a:r>
            <a:r>
              <a:rPr sz="4000" b="1" cap="small" spc="220" dirty="0">
                <a:solidFill>
                  <a:srgbClr val="003300"/>
                </a:solidFill>
                <a:latin typeface="Tahoma"/>
                <a:cs typeface="Tahoma"/>
              </a:rPr>
              <a:t> </a:t>
            </a:r>
            <a:r>
              <a:rPr sz="4000" b="1" cap="small" spc="-10" dirty="0">
                <a:solidFill>
                  <a:srgbClr val="003300"/>
                </a:solidFill>
                <a:latin typeface="Tahoma"/>
                <a:cs typeface="Tahoma"/>
              </a:rPr>
              <a:t>CSDL</a:t>
            </a:r>
            <a:endParaRPr sz="4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0"/>
              <a:ext cx="12134087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5342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Ngôn</a:t>
            </a:r>
            <a:r>
              <a:rPr b="0" spc="-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ngữ</a:t>
            </a:r>
            <a:r>
              <a:rPr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Cơ</a:t>
            </a:r>
            <a:r>
              <a:rPr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sở</a:t>
            </a:r>
            <a:r>
              <a:rPr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dữ</a:t>
            </a:r>
            <a:r>
              <a:rPr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0" dirty="0">
                <a:solidFill>
                  <a:srgbClr val="000000"/>
                </a:solidFill>
                <a:latin typeface="Tahoma"/>
                <a:cs typeface="Tahoma"/>
              </a:rPr>
              <a:t>liệu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5603" y="1351788"/>
            <a:ext cx="1332738" cy="151714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24727" y="1857501"/>
            <a:ext cx="6381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>
                <a:solidFill>
                  <a:srgbClr val="FFFFFF"/>
                </a:solidFill>
                <a:latin typeface="Tahoma"/>
                <a:cs typeface="Tahoma"/>
              </a:rPr>
              <a:t>DDL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31435" y="1351788"/>
            <a:ext cx="2002155" cy="2733675"/>
            <a:chOff x="4631435" y="1351788"/>
            <a:chExt cx="2002155" cy="27336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1435" y="1351788"/>
              <a:ext cx="1331214" cy="15171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0471" y="2566416"/>
              <a:ext cx="1332737" cy="151866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669026" y="3073145"/>
            <a:ext cx="5988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>
                <a:solidFill>
                  <a:srgbClr val="FFFFFF"/>
                </a:solidFill>
                <a:latin typeface="Tahoma"/>
                <a:cs typeface="Tahoma"/>
              </a:rPr>
              <a:t>SDL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50334" y="2905125"/>
            <a:ext cx="1311910" cy="77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375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Storage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Definition</a:t>
            </a:r>
            <a:endParaRPr sz="1200">
              <a:latin typeface="Tahoma"/>
              <a:cs typeface="Tahoma"/>
            </a:endParaRPr>
          </a:p>
          <a:p>
            <a:pPr marR="5080" algn="r">
              <a:lnSpc>
                <a:spcPts val="1375"/>
              </a:lnSpc>
            </a:pPr>
            <a:r>
              <a:rPr sz="1200" spc="-10" dirty="0">
                <a:latin typeface="Tahoma"/>
                <a:cs typeface="Tahoma"/>
              </a:rPr>
              <a:t>Language</a:t>
            </a:r>
            <a:endParaRPr sz="1200">
              <a:latin typeface="Tahoma"/>
              <a:cs typeface="Tahoma"/>
            </a:endParaRPr>
          </a:p>
          <a:p>
            <a:pPr marR="5080" algn="r">
              <a:lnSpc>
                <a:spcPts val="1405"/>
              </a:lnSpc>
              <a:spcBef>
                <a:spcPts val="310"/>
              </a:spcBef>
            </a:pP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Ngôn</a:t>
            </a:r>
            <a:r>
              <a:rPr sz="12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ngữ</a:t>
            </a:r>
            <a:r>
              <a:rPr sz="1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lưu</a:t>
            </a:r>
            <a:r>
              <a:rPr sz="12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trữ</a:t>
            </a:r>
            <a:r>
              <a:rPr sz="12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6FC0"/>
                </a:solidFill>
                <a:latin typeface="Calibri"/>
                <a:cs typeface="Calibri"/>
              </a:rPr>
              <a:t>dữ</a:t>
            </a:r>
            <a:endParaRPr sz="1200">
              <a:latin typeface="Calibri"/>
              <a:cs typeface="Calibri"/>
            </a:endParaRPr>
          </a:p>
          <a:p>
            <a:pPr marR="5715" algn="r">
              <a:lnSpc>
                <a:spcPts val="1405"/>
              </a:lnSpc>
            </a:pPr>
            <a:r>
              <a:rPr sz="1200" spc="-20" dirty="0">
                <a:solidFill>
                  <a:srgbClr val="006FC0"/>
                </a:solidFill>
                <a:latin typeface="Calibri"/>
                <a:cs typeface="Calibri"/>
              </a:rPr>
              <a:t>liệu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75603" y="2566416"/>
            <a:ext cx="2002155" cy="2733675"/>
            <a:chOff x="5975603" y="2566416"/>
            <a:chExt cx="2002155" cy="273367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6163" y="2566416"/>
              <a:ext cx="1331214" cy="15186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5603" y="3782568"/>
              <a:ext cx="1332738" cy="151714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338442" y="4287977"/>
            <a:ext cx="61150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>
                <a:solidFill>
                  <a:srgbClr val="FFFFFF"/>
                </a:solidFill>
                <a:latin typeface="Tahoma"/>
                <a:cs typeface="Tahoma"/>
              </a:rPr>
              <a:t>VDL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37806" y="4120642"/>
            <a:ext cx="1322070" cy="5969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292100">
              <a:lnSpc>
                <a:spcPts val="1310"/>
              </a:lnSpc>
              <a:spcBef>
                <a:spcPts val="250"/>
              </a:spcBef>
            </a:pPr>
            <a:r>
              <a:rPr sz="1200" dirty="0">
                <a:latin typeface="Tahoma"/>
                <a:cs typeface="Tahoma"/>
              </a:rPr>
              <a:t>View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Definition Language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Ngôn</a:t>
            </a:r>
            <a:r>
              <a:rPr sz="12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ngữ</a:t>
            </a:r>
            <a:r>
              <a:rPr sz="12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định</a:t>
            </a:r>
            <a:r>
              <a:rPr sz="1200" spc="-10" dirty="0">
                <a:solidFill>
                  <a:srgbClr val="006FC0"/>
                </a:solidFill>
                <a:latin typeface="Calibri"/>
                <a:cs typeface="Calibri"/>
              </a:rPr>
              <a:t> nghĩa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37806" y="4682997"/>
            <a:ext cx="717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khung</a:t>
            </a:r>
            <a:r>
              <a:rPr sz="1200" spc="-20" dirty="0">
                <a:solidFill>
                  <a:srgbClr val="006FC0"/>
                </a:solidFill>
                <a:latin typeface="Calibri"/>
                <a:cs typeface="Calibri"/>
              </a:rPr>
              <a:t> nhìn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31435" y="3782567"/>
            <a:ext cx="2002155" cy="2733675"/>
            <a:chOff x="4631435" y="3782567"/>
            <a:chExt cx="2002155" cy="273367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1435" y="3782567"/>
              <a:ext cx="1331214" cy="151714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0471" y="4997195"/>
              <a:ext cx="1332737" cy="151866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633973" y="5503875"/>
            <a:ext cx="66929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5" dirty="0">
                <a:solidFill>
                  <a:srgbClr val="FFFFFF"/>
                </a:solidFill>
                <a:latin typeface="Tahoma"/>
                <a:cs typeface="Tahoma"/>
              </a:rPr>
              <a:t>DML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46164" y="4997196"/>
            <a:ext cx="1331214" cy="1518666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361935" y="1694815"/>
            <a:ext cx="2461260" cy="11525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1435735">
              <a:lnSpc>
                <a:spcPts val="1310"/>
              </a:lnSpc>
              <a:spcBef>
                <a:spcPts val="250"/>
              </a:spcBef>
            </a:pPr>
            <a:r>
              <a:rPr sz="1200" dirty="0">
                <a:latin typeface="Tahoma"/>
                <a:cs typeface="Tahoma"/>
              </a:rPr>
              <a:t>Data</a:t>
            </a:r>
            <a:r>
              <a:rPr sz="1200" spc="-10" dirty="0">
                <a:latin typeface="Tahoma"/>
                <a:cs typeface="Tahoma"/>
              </a:rPr>
              <a:t> Definition Language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ts val="1375"/>
              </a:lnSpc>
              <a:spcBef>
                <a:spcPts val="335"/>
              </a:spcBef>
            </a:pP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Ngôn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ngữ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định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nghĩa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ts val="1200"/>
              </a:lnSpc>
            </a:pP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dữ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liệu</a:t>
            </a:r>
            <a:endParaRPr sz="1200">
              <a:latin typeface="Tahoma"/>
              <a:cs typeface="Tahoma"/>
            </a:endParaRPr>
          </a:p>
          <a:p>
            <a:pPr marL="730885">
              <a:lnSpc>
                <a:spcPts val="1510"/>
              </a:lnSpc>
            </a:pP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Xác</a:t>
            </a:r>
            <a:r>
              <a:rPr sz="1400" b="1" spc="-1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định</a:t>
            </a:r>
            <a:r>
              <a:rPr sz="1400" b="1" spc="-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ra</a:t>
            </a:r>
            <a:r>
              <a:rPr sz="1400" b="1" spc="-1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lược</a:t>
            </a:r>
            <a:r>
              <a:rPr sz="1400" b="1" spc="-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E36C09"/>
                </a:solidFill>
                <a:latin typeface="Tahoma"/>
                <a:cs typeface="Tahoma"/>
              </a:rPr>
              <a:t>đồ</a:t>
            </a:r>
            <a:endParaRPr sz="1400">
              <a:latin typeface="Tahoma"/>
              <a:cs typeface="Tahoma"/>
            </a:endParaRPr>
          </a:p>
          <a:p>
            <a:pPr marL="730885">
              <a:lnSpc>
                <a:spcPct val="100000"/>
              </a:lnSpc>
            </a:pP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quan</a:t>
            </a:r>
            <a:r>
              <a:rPr sz="1400" b="1" spc="-2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E36C09"/>
                </a:solidFill>
                <a:latin typeface="Tahoma"/>
                <a:cs typeface="Tahoma"/>
              </a:rPr>
              <a:t>niệm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93594" y="3608577"/>
            <a:ext cx="177736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Ngôn</a:t>
            </a:r>
            <a:r>
              <a:rPr sz="1400" b="1" spc="-2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ngữ</a:t>
            </a:r>
            <a:r>
              <a:rPr sz="1400" b="1" spc="-2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E36C09"/>
                </a:solidFill>
                <a:latin typeface="Tahoma"/>
                <a:cs typeface="Tahoma"/>
              </a:rPr>
              <a:t>định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nghĩa</a:t>
            </a:r>
            <a:r>
              <a:rPr sz="1400" b="1" spc="-3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lược đồ</a:t>
            </a:r>
            <a:r>
              <a:rPr sz="1400" b="1" spc="-1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E36C09"/>
                </a:solidFill>
                <a:latin typeface="Tahoma"/>
                <a:cs typeface="Tahoma"/>
              </a:rPr>
              <a:t>trong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96147" y="4756784"/>
            <a:ext cx="19024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Ngôn</a:t>
            </a:r>
            <a:r>
              <a:rPr sz="1400" b="1" spc="-2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ngữ</a:t>
            </a:r>
            <a:r>
              <a:rPr sz="1400" b="1" spc="-3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định</a:t>
            </a:r>
            <a:r>
              <a:rPr sz="1400" b="1" spc="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E36C09"/>
                </a:solidFill>
                <a:latin typeface="Tahoma"/>
                <a:cs typeface="Tahoma"/>
              </a:rPr>
              <a:t>nghĩa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lược</a:t>
            </a:r>
            <a:r>
              <a:rPr sz="1400" b="1" spc="-1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đồ </a:t>
            </a:r>
            <a:r>
              <a:rPr sz="1400" b="1" spc="-10" dirty="0">
                <a:solidFill>
                  <a:srgbClr val="E36C09"/>
                </a:solidFill>
                <a:latin typeface="Tahoma"/>
                <a:cs typeface="Tahoma"/>
              </a:rPr>
              <a:t>ngoài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75764" y="5336285"/>
            <a:ext cx="30867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375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Data</a:t>
            </a:r>
            <a:r>
              <a:rPr sz="1200" spc="-10" dirty="0">
                <a:latin typeface="Tahoma"/>
                <a:cs typeface="Tahoma"/>
              </a:rPr>
              <a:t> Manipulation</a:t>
            </a:r>
            <a:endParaRPr sz="1200">
              <a:latin typeface="Tahoma"/>
              <a:cs typeface="Tahoma"/>
            </a:endParaRPr>
          </a:p>
          <a:p>
            <a:pPr marR="5080" algn="r">
              <a:lnSpc>
                <a:spcPts val="1375"/>
              </a:lnSpc>
            </a:pPr>
            <a:r>
              <a:rPr sz="1200" spc="-10" dirty="0">
                <a:latin typeface="Tahoma"/>
                <a:cs typeface="Tahoma"/>
              </a:rPr>
              <a:t>Language</a:t>
            </a:r>
            <a:endParaRPr sz="1200">
              <a:latin typeface="Tahoma"/>
              <a:cs typeface="Tahoma"/>
            </a:endParaRPr>
          </a:p>
          <a:p>
            <a:pPr marR="5715" algn="r">
              <a:lnSpc>
                <a:spcPts val="1405"/>
              </a:lnSpc>
              <a:spcBef>
                <a:spcPts val="310"/>
              </a:spcBef>
            </a:pP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Ngôn</a:t>
            </a:r>
            <a:r>
              <a:rPr sz="12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ngữ</a:t>
            </a:r>
            <a:r>
              <a:rPr sz="12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thao</a:t>
            </a:r>
            <a:r>
              <a:rPr sz="1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6FC0"/>
                </a:solidFill>
                <a:latin typeface="Calibri"/>
                <a:cs typeface="Calibri"/>
              </a:rPr>
              <a:t>tác</a:t>
            </a:r>
            <a:r>
              <a:rPr sz="1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6FC0"/>
                </a:solidFill>
                <a:latin typeface="Calibri"/>
                <a:cs typeface="Calibri"/>
              </a:rPr>
              <a:t>dữ</a:t>
            </a:r>
            <a:endParaRPr sz="1200">
              <a:latin typeface="Calibri"/>
              <a:cs typeface="Calibri"/>
            </a:endParaRPr>
          </a:p>
          <a:p>
            <a:pPr marR="5715" algn="r">
              <a:lnSpc>
                <a:spcPts val="1405"/>
              </a:lnSpc>
            </a:pPr>
            <a:r>
              <a:rPr sz="1200" spc="-20" dirty="0">
                <a:solidFill>
                  <a:srgbClr val="006FC0"/>
                </a:solidFill>
                <a:latin typeface="Calibri"/>
                <a:cs typeface="Calibri"/>
              </a:rPr>
              <a:t>liệu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Truy</a:t>
            </a:r>
            <a:r>
              <a:rPr sz="1400" b="1" spc="-1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xuất,</a:t>
            </a:r>
            <a:r>
              <a:rPr sz="1400" b="1" spc="-2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thêm,</a:t>
            </a:r>
            <a:r>
              <a:rPr sz="1400" b="1" spc="-1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xóa,</a:t>
            </a:r>
            <a:r>
              <a:rPr sz="1400" b="1" spc="-1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sửa</a:t>
            </a:r>
            <a:r>
              <a:rPr sz="1400" b="1" spc="-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dữ</a:t>
            </a:r>
            <a:r>
              <a:rPr sz="1400" b="1" spc="-3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E36C09"/>
                </a:solidFill>
                <a:latin typeface="Tahoma"/>
                <a:cs typeface="Tahoma"/>
              </a:rPr>
              <a:t>liệu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75764" y="6342075"/>
            <a:ext cx="19519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Mức</a:t>
            </a:r>
            <a:r>
              <a:rPr sz="1400" b="1" spc="-1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cao</a:t>
            </a:r>
            <a:r>
              <a:rPr sz="1400" b="1" spc="-1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(phi</a:t>
            </a:r>
            <a:r>
              <a:rPr sz="1400" b="1" spc="-2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thủ</a:t>
            </a:r>
            <a:r>
              <a:rPr sz="1400" b="1" spc="-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E36C09"/>
                </a:solidFill>
                <a:latin typeface="Tahoma"/>
                <a:cs typeface="Tahoma"/>
              </a:rPr>
              <a:t>tục)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Mức</a:t>
            </a:r>
            <a:r>
              <a:rPr sz="1400" b="1" spc="-3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thấp</a:t>
            </a:r>
            <a:r>
              <a:rPr sz="1400" b="1" spc="-2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E36C09"/>
                </a:solidFill>
                <a:latin typeface="Tahoma"/>
                <a:cs typeface="Tahoma"/>
              </a:rPr>
              <a:t>(thủ</a:t>
            </a:r>
            <a:r>
              <a:rPr sz="1400" b="1" spc="-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E36C09"/>
                </a:solidFill>
                <a:latin typeface="Tahoma"/>
                <a:cs typeface="Tahoma"/>
              </a:rPr>
              <a:t>tục)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6440C17E-93BC-4D4F-840C-63A58B184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r="57179"/>
          <a:stretch>
            <a:fillRect/>
          </a:stretch>
        </p:blipFill>
        <p:spPr bwMode="auto">
          <a:xfrm>
            <a:off x="11166697" y="200292"/>
            <a:ext cx="915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15468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Câu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hỏi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67433"/>
            <a:ext cx="10293350" cy="4074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Khi</a:t>
            </a:r>
            <a:r>
              <a:rPr sz="2000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nào</a:t>
            </a:r>
            <a:r>
              <a:rPr sz="2000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nên</a:t>
            </a:r>
            <a:r>
              <a:rPr sz="2000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dùng</a:t>
            </a:r>
            <a:r>
              <a:rPr sz="2000" spc="-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và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không</a:t>
            </a:r>
            <a:r>
              <a:rPr sz="2000" spc="-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nên</a:t>
            </a:r>
            <a:r>
              <a:rPr sz="2000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dùng</a:t>
            </a:r>
            <a:r>
              <a:rPr sz="2000" spc="-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cách</a:t>
            </a:r>
            <a:r>
              <a:rPr sz="2000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tiếp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cận</a:t>
            </a:r>
            <a:r>
              <a:rPr sz="20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CSDL?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95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Các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vấn</a:t>
            </a:r>
            <a:r>
              <a:rPr sz="20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đề</a:t>
            </a:r>
            <a:r>
              <a:rPr sz="20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6FC0"/>
                </a:solidFill>
                <a:latin typeface="Tahoma"/>
                <a:cs typeface="Tahoma"/>
              </a:rPr>
              <a:t>ảnh</a:t>
            </a:r>
            <a:r>
              <a:rPr sz="20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Tahoma"/>
                <a:cs typeface="Tahoma"/>
              </a:rPr>
              <a:t>hưởng</a:t>
            </a:r>
            <a:endParaRPr sz="20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Đầu</a:t>
            </a:r>
            <a:r>
              <a:rPr sz="17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tư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cao</a:t>
            </a:r>
            <a:r>
              <a:rPr sz="17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cho</a:t>
            </a:r>
            <a:r>
              <a:rPr sz="17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phần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cứng,</a:t>
            </a:r>
            <a:r>
              <a:rPr sz="17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phần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mềm,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đào</a:t>
            </a:r>
            <a:r>
              <a:rPr sz="17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spc="-25" dirty="0">
                <a:solidFill>
                  <a:srgbClr val="006FC0"/>
                </a:solidFill>
                <a:latin typeface="Tahoma"/>
                <a:cs typeface="Tahoma"/>
              </a:rPr>
              <a:t>tạo</a:t>
            </a:r>
            <a:endParaRPr sz="17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Chức</a:t>
            </a:r>
            <a:r>
              <a:rPr sz="17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năng</a:t>
            </a:r>
            <a:r>
              <a:rPr sz="17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chính</a:t>
            </a:r>
            <a:r>
              <a:rPr sz="17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chỉ</a:t>
            </a:r>
            <a:r>
              <a:rPr sz="17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gồm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định nghĩa và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xử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lý dữ</a:t>
            </a:r>
            <a:r>
              <a:rPr sz="17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liệu</a:t>
            </a:r>
            <a:endParaRPr sz="1700">
              <a:latin typeface="Tahoma"/>
              <a:cs typeface="Tahoma"/>
            </a:endParaRPr>
          </a:p>
          <a:p>
            <a:pPr marL="756285" marR="5080" lvl="1" indent="-287020">
              <a:lnSpc>
                <a:spcPts val="1630"/>
              </a:lnSpc>
              <a:spcBef>
                <a:spcPts val="99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Tốn</a:t>
            </a:r>
            <a:r>
              <a:rPr sz="17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chi</a:t>
            </a:r>
            <a:r>
              <a:rPr sz="17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phí cho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vấn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đề</a:t>
            </a:r>
            <a:r>
              <a:rPr sz="17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bảo</a:t>
            </a:r>
            <a:r>
              <a:rPr sz="17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mật,</a:t>
            </a:r>
            <a:r>
              <a:rPr sz="17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điều</a:t>
            </a:r>
            <a:r>
              <a:rPr sz="17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khiển</a:t>
            </a:r>
            <a:r>
              <a:rPr sz="17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trùng</a:t>
            </a:r>
            <a:r>
              <a:rPr sz="17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lấp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thông</a:t>
            </a:r>
            <a:r>
              <a:rPr sz="17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tin,</a:t>
            </a:r>
            <a:r>
              <a:rPr sz="17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chức</a:t>
            </a:r>
            <a:r>
              <a:rPr sz="17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năng</a:t>
            </a:r>
            <a:r>
              <a:rPr sz="17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phục hồi</a:t>
            </a:r>
            <a:r>
              <a:rPr sz="17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và</a:t>
            </a:r>
            <a:r>
              <a:rPr sz="17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toàn</a:t>
            </a:r>
            <a:r>
              <a:rPr sz="17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6FC0"/>
                </a:solidFill>
                <a:latin typeface="Tahoma"/>
                <a:cs typeface="Tahoma"/>
              </a:rPr>
              <a:t>vẹn </a:t>
            </a:r>
            <a:r>
              <a:rPr sz="1700" spc="-25" dirty="0">
                <a:solidFill>
                  <a:srgbClr val="006FC0"/>
                </a:solidFill>
                <a:latin typeface="Tahoma"/>
                <a:cs typeface="Tahoma"/>
              </a:rPr>
              <a:t>dữ </a:t>
            </a:r>
            <a:r>
              <a:rPr sz="1700" spc="-20" dirty="0">
                <a:solidFill>
                  <a:srgbClr val="006FC0"/>
                </a:solidFill>
                <a:latin typeface="Tahoma"/>
                <a:cs typeface="Tahoma"/>
              </a:rPr>
              <a:t>liệu</a:t>
            </a:r>
            <a:endParaRPr sz="17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–"/>
            </a:pPr>
            <a:endParaRPr sz="295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000" dirty="0">
                <a:solidFill>
                  <a:srgbClr val="F79546"/>
                </a:solidFill>
                <a:latin typeface="Tahoma"/>
                <a:cs typeface="Tahoma"/>
              </a:rPr>
              <a:t>Không</a:t>
            </a:r>
            <a:r>
              <a:rPr sz="2000" spc="-3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79546"/>
                </a:solidFill>
                <a:latin typeface="Tahoma"/>
                <a:cs typeface="Tahoma"/>
              </a:rPr>
              <a:t>phù</a:t>
            </a:r>
            <a:r>
              <a:rPr sz="2000" spc="-2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79546"/>
                </a:solidFill>
                <a:latin typeface="Tahoma"/>
                <a:cs typeface="Tahoma"/>
              </a:rPr>
              <a:t>hợp</a:t>
            </a:r>
            <a:r>
              <a:rPr sz="2000" spc="-2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79546"/>
                </a:solidFill>
                <a:latin typeface="Tahoma"/>
                <a:cs typeface="Tahoma"/>
              </a:rPr>
              <a:t>với</a:t>
            </a:r>
            <a:r>
              <a:rPr sz="2000" spc="-1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79546"/>
                </a:solidFill>
                <a:latin typeface="Tahoma"/>
                <a:cs typeface="Tahoma"/>
              </a:rPr>
              <a:t>ứng</a:t>
            </a:r>
            <a:r>
              <a:rPr sz="2000" spc="-2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79546"/>
                </a:solidFill>
                <a:latin typeface="Tahoma"/>
                <a:cs typeface="Tahoma"/>
              </a:rPr>
              <a:t>dụng</a:t>
            </a:r>
            <a:r>
              <a:rPr sz="2000" spc="-2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F79546"/>
                </a:solidFill>
                <a:latin typeface="Tahoma"/>
                <a:cs typeface="Tahoma"/>
              </a:rPr>
              <a:t>:</a:t>
            </a:r>
            <a:endParaRPr sz="20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Nhỏ,</a:t>
            </a:r>
            <a:r>
              <a:rPr sz="1700" spc="-2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có</a:t>
            </a:r>
            <a:r>
              <a:rPr sz="1700" spc="-1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tổ</a:t>
            </a:r>
            <a:r>
              <a:rPr sz="1700" spc="-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chức</a:t>
            </a:r>
            <a:r>
              <a:rPr sz="1700" spc="-2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dữ</a:t>
            </a:r>
            <a:r>
              <a:rPr sz="1700" spc="-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liệu</a:t>
            </a:r>
            <a:r>
              <a:rPr sz="1700" spc="-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ít</a:t>
            </a:r>
            <a:r>
              <a:rPr sz="1700" spc="-1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và</a:t>
            </a:r>
            <a:r>
              <a:rPr sz="1700" spc="-1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tốt,</a:t>
            </a:r>
            <a:r>
              <a:rPr sz="1700" spc="-1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không</a:t>
            </a:r>
            <a:r>
              <a:rPr sz="1700" spc="-1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có</a:t>
            </a:r>
            <a:r>
              <a:rPr sz="1700" spc="-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nhu</a:t>
            </a:r>
            <a:r>
              <a:rPr sz="1700" spc="-1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cầu</a:t>
            </a:r>
            <a:r>
              <a:rPr sz="1700" spc="-2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thay</a:t>
            </a:r>
            <a:r>
              <a:rPr sz="1700" spc="-2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spc="-25" dirty="0">
                <a:solidFill>
                  <a:srgbClr val="F79546"/>
                </a:solidFill>
                <a:latin typeface="Tahoma"/>
                <a:cs typeface="Tahoma"/>
              </a:rPr>
              <a:t>đổi</a:t>
            </a:r>
            <a:endParaRPr sz="17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Có</a:t>
            </a:r>
            <a:r>
              <a:rPr sz="1700" spc="-1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yêu</a:t>
            </a:r>
            <a:r>
              <a:rPr sz="1700" spc="-1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cầu</a:t>
            </a:r>
            <a:r>
              <a:rPr sz="1700" spc="-2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về</a:t>
            </a:r>
            <a:r>
              <a:rPr sz="1700" spc="-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xử</a:t>
            </a:r>
            <a:r>
              <a:rPr sz="1700" spc="-2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lý thời</a:t>
            </a:r>
            <a:r>
              <a:rPr sz="1700" spc="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gian</a:t>
            </a:r>
            <a:r>
              <a:rPr sz="1700" spc="-2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thực</a:t>
            </a:r>
            <a:r>
              <a:rPr sz="1700" spc="-1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nghiêm </a:t>
            </a:r>
            <a:r>
              <a:rPr sz="1700" spc="-20" dirty="0">
                <a:solidFill>
                  <a:srgbClr val="F79546"/>
                </a:solidFill>
                <a:latin typeface="Tahoma"/>
                <a:cs typeface="Tahoma"/>
              </a:rPr>
              <a:t>ngặt</a:t>
            </a:r>
            <a:endParaRPr sz="17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Không</a:t>
            </a:r>
            <a:r>
              <a:rPr sz="1700" spc="-1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có</a:t>
            </a:r>
            <a:r>
              <a:rPr sz="1700" spc="-2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nhiều người</a:t>
            </a:r>
            <a:r>
              <a:rPr sz="1700" spc="-2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truy</a:t>
            </a:r>
            <a:r>
              <a:rPr sz="1700" spc="-20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cập</a:t>
            </a:r>
            <a:r>
              <a:rPr sz="1700" spc="-2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dữ</a:t>
            </a:r>
            <a:r>
              <a:rPr sz="1700" spc="-2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79546"/>
                </a:solidFill>
                <a:latin typeface="Tahoma"/>
                <a:cs typeface="Tahoma"/>
              </a:rPr>
              <a:t>liệu đồng</a:t>
            </a:r>
            <a:r>
              <a:rPr sz="1700" spc="-1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1700" spc="-20" dirty="0">
                <a:solidFill>
                  <a:srgbClr val="F79546"/>
                </a:solidFill>
                <a:latin typeface="Tahoma"/>
                <a:cs typeface="Tahoma"/>
              </a:rPr>
              <a:t>thời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15468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Câu</a:t>
            </a:r>
            <a:r>
              <a:rPr sz="3600" b="0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hỏi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466240"/>
            <a:ext cx="2150745" cy="179070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Dữ</a:t>
            </a:r>
            <a:r>
              <a:rPr sz="2800" spc="-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liệu</a:t>
            </a:r>
            <a:r>
              <a:rPr sz="2800" spc="-5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C00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127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Thông</a:t>
            </a:r>
            <a:r>
              <a:rPr sz="2800" spc="-5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tin</a:t>
            </a:r>
            <a:r>
              <a:rPr sz="2800" spc="-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C00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127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800" spc="-45" dirty="0">
                <a:solidFill>
                  <a:srgbClr val="C00000"/>
                </a:solidFill>
                <a:latin typeface="Tahoma"/>
                <a:cs typeface="Tahoma"/>
              </a:rPr>
              <a:t>Tri</a:t>
            </a:r>
            <a:r>
              <a:rPr sz="2800" spc="-1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thức</a:t>
            </a:r>
            <a:r>
              <a:rPr sz="2800" spc="-1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C00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3496" y="883919"/>
              <a:ext cx="2195322" cy="173659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612381" y="1288796"/>
            <a:ext cx="720725" cy="83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>
              <a:lnSpc>
                <a:spcPts val="3204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Tahoma"/>
                <a:cs typeface="Tahoma"/>
              </a:rPr>
              <a:t>Tri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ts val="3204"/>
              </a:lnSpc>
            </a:pPr>
            <a:r>
              <a:rPr sz="2800" spc="-20" dirty="0">
                <a:solidFill>
                  <a:srgbClr val="FFFFFF"/>
                </a:solidFill>
                <a:latin typeface="Tahoma"/>
                <a:cs typeface="Tahoma"/>
              </a:rPr>
              <a:t>thức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0411" y="2534411"/>
            <a:ext cx="4301490" cy="17365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86069" y="3032251"/>
            <a:ext cx="2173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FFFFFF"/>
                </a:solidFill>
                <a:latin typeface="Tahoma"/>
                <a:cs typeface="Tahoma"/>
              </a:rPr>
              <a:t>Thông</a:t>
            </a:r>
            <a:r>
              <a:rPr sz="4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spc="-25" dirty="0">
                <a:solidFill>
                  <a:srgbClr val="FFFFFF"/>
                </a:solidFill>
                <a:latin typeface="Tahoma"/>
                <a:cs typeface="Tahoma"/>
              </a:rPr>
              <a:t>tin</a:t>
            </a:r>
            <a:endParaRPr sz="4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5803" y="4184903"/>
            <a:ext cx="6410706" cy="173812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64326" y="4683633"/>
            <a:ext cx="1619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FFFFFF"/>
                </a:solidFill>
                <a:latin typeface="Tahoma"/>
                <a:cs typeface="Tahoma"/>
              </a:rPr>
              <a:t>Dữ</a:t>
            </a:r>
            <a:r>
              <a:rPr sz="40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Tahoma"/>
                <a:cs typeface="Tahoma"/>
              </a:rPr>
              <a:t>liệu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0947" y="4258436"/>
            <a:ext cx="17373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7923B"/>
                </a:solidFill>
                <a:latin typeface="Tahoma"/>
                <a:cs typeface="Tahoma"/>
              </a:rPr>
              <a:t>Thông</a:t>
            </a:r>
            <a:r>
              <a:rPr sz="1400" spc="-50" dirty="0">
                <a:solidFill>
                  <a:srgbClr val="77923B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77923B"/>
                </a:solidFill>
                <a:latin typeface="Tahoma"/>
                <a:cs typeface="Tahoma"/>
              </a:rPr>
              <a:t>tin</a:t>
            </a:r>
            <a:r>
              <a:rPr sz="1400" spc="-25" dirty="0">
                <a:solidFill>
                  <a:srgbClr val="77923B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77923B"/>
                </a:solidFill>
                <a:latin typeface="Tahoma"/>
                <a:cs typeface="Tahoma"/>
              </a:rPr>
              <a:t>khách</a:t>
            </a:r>
            <a:r>
              <a:rPr sz="1400" spc="-15" dirty="0">
                <a:solidFill>
                  <a:srgbClr val="77923B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77923B"/>
                </a:solidFill>
                <a:latin typeface="Tahoma"/>
                <a:cs typeface="Tahoma"/>
              </a:rPr>
              <a:t>hàng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98547" y="4658995"/>
            <a:ext cx="694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7923B"/>
                </a:solidFill>
                <a:latin typeface="Tahoma"/>
                <a:cs typeface="Tahoma"/>
              </a:rPr>
              <a:t>Hóa</a:t>
            </a:r>
            <a:r>
              <a:rPr sz="1400" spc="-10" dirty="0">
                <a:solidFill>
                  <a:srgbClr val="77923B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77923B"/>
                </a:solidFill>
                <a:latin typeface="Tahoma"/>
                <a:cs typeface="Tahoma"/>
              </a:rPr>
              <a:t>đơn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20566" y="4585842"/>
            <a:ext cx="8121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7923B"/>
                </a:solidFill>
                <a:latin typeface="Tahoma"/>
                <a:cs typeface="Tahoma"/>
              </a:rPr>
              <a:t>Sản</a:t>
            </a:r>
            <a:r>
              <a:rPr sz="1400" spc="-25" dirty="0">
                <a:solidFill>
                  <a:srgbClr val="77923B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77923B"/>
                </a:solidFill>
                <a:latin typeface="Tahoma"/>
                <a:cs typeface="Tahoma"/>
              </a:rPr>
              <a:t>phẩm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3944" y="4966842"/>
            <a:ext cx="11690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7923B"/>
                </a:solidFill>
                <a:latin typeface="Tahoma"/>
                <a:cs typeface="Tahoma"/>
              </a:rPr>
              <a:t>Loại</a:t>
            </a:r>
            <a:r>
              <a:rPr sz="1400" spc="-15" dirty="0">
                <a:solidFill>
                  <a:srgbClr val="77923B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77923B"/>
                </a:solidFill>
                <a:latin typeface="Tahoma"/>
                <a:cs typeface="Tahoma"/>
              </a:rPr>
              <a:t>sản</a:t>
            </a:r>
            <a:r>
              <a:rPr sz="1400" spc="-15" dirty="0">
                <a:solidFill>
                  <a:srgbClr val="77923B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77923B"/>
                </a:solidFill>
                <a:latin typeface="Tahoma"/>
                <a:cs typeface="Tahoma"/>
              </a:rPr>
              <a:t>phẩm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8182" y="5282946"/>
            <a:ext cx="9474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7923B"/>
                </a:solidFill>
                <a:latin typeface="Tahoma"/>
                <a:cs typeface="Tahoma"/>
              </a:rPr>
              <a:t>Khuyến</a:t>
            </a:r>
            <a:r>
              <a:rPr sz="1400" spc="-35" dirty="0">
                <a:solidFill>
                  <a:srgbClr val="77923B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77923B"/>
                </a:solidFill>
                <a:latin typeface="Tahoma"/>
                <a:cs typeface="Tahoma"/>
              </a:rPr>
              <a:t>mãi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94353" y="2640304"/>
            <a:ext cx="2050414" cy="1256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 marR="5080" indent="226695">
              <a:lnSpc>
                <a:spcPct val="144300"/>
              </a:lnSpc>
              <a:spcBef>
                <a:spcPts val="95"/>
              </a:spcBef>
            </a:pPr>
            <a:r>
              <a:rPr sz="1400" dirty="0">
                <a:solidFill>
                  <a:srgbClr val="E36C09"/>
                </a:solidFill>
                <a:latin typeface="Tahoma"/>
                <a:cs typeface="Tahoma"/>
              </a:rPr>
              <a:t>Thống</a:t>
            </a:r>
            <a:r>
              <a:rPr sz="1400" spc="-4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36C09"/>
                </a:solidFill>
                <a:latin typeface="Tahoma"/>
                <a:cs typeface="Tahoma"/>
              </a:rPr>
              <a:t>kê</a:t>
            </a:r>
            <a:r>
              <a:rPr sz="1400" spc="-1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36C09"/>
                </a:solidFill>
                <a:latin typeface="Tahoma"/>
                <a:cs typeface="Tahoma"/>
              </a:rPr>
              <a:t>Doanh</a:t>
            </a:r>
            <a:r>
              <a:rPr sz="1400" spc="-3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36C09"/>
                </a:solidFill>
                <a:latin typeface="Tahoma"/>
                <a:cs typeface="Tahoma"/>
              </a:rPr>
              <a:t>thu </a:t>
            </a:r>
            <a:r>
              <a:rPr sz="1400" dirty="0">
                <a:solidFill>
                  <a:srgbClr val="E36C09"/>
                </a:solidFill>
                <a:latin typeface="Tahoma"/>
                <a:cs typeface="Tahoma"/>
              </a:rPr>
              <a:t>Thống</a:t>
            </a:r>
            <a:r>
              <a:rPr sz="1400" spc="-4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36C09"/>
                </a:solidFill>
                <a:latin typeface="Tahoma"/>
                <a:cs typeface="Tahoma"/>
              </a:rPr>
              <a:t>kê Lợi</a:t>
            </a:r>
            <a:r>
              <a:rPr sz="1400" spc="-1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36C09"/>
                </a:solidFill>
                <a:latin typeface="Tahoma"/>
                <a:cs typeface="Tahoma"/>
              </a:rPr>
              <a:t>nhuận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solidFill>
                  <a:srgbClr val="E36C09"/>
                </a:solidFill>
                <a:latin typeface="Tahoma"/>
                <a:cs typeface="Tahoma"/>
              </a:rPr>
              <a:t>Báo</a:t>
            </a:r>
            <a:r>
              <a:rPr sz="1400" spc="-2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36C09"/>
                </a:solidFill>
                <a:latin typeface="Tahoma"/>
                <a:cs typeface="Tahoma"/>
              </a:rPr>
              <a:t>cáo</a:t>
            </a:r>
            <a:r>
              <a:rPr sz="1400" spc="-10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36C09"/>
                </a:solidFill>
                <a:latin typeface="Tahoma"/>
                <a:cs typeface="Tahoma"/>
              </a:rPr>
              <a:t>tài</a:t>
            </a:r>
            <a:r>
              <a:rPr sz="1400" spc="-15" dirty="0">
                <a:solidFill>
                  <a:srgbClr val="E36C09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36C09"/>
                </a:solidFill>
                <a:latin typeface="Tahoma"/>
                <a:cs typeface="Tahoma"/>
              </a:rPr>
              <a:t>chính</a:t>
            </a:r>
            <a:endParaRPr sz="1400">
              <a:latin typeface="Tahoma"/>
              <a:cs typeface="Tahoma"/>
            </a:endParaRPr>
          </a:p>
          <a:p>
            <a:pPr marL="925830">
              <a:lnSpc>
                <a:spcPct val="100000"/>
              </a:lnSpc>
              <a:spcBef>
                <a:spcPts val="745"/>
              </a:spcBef>
            </a:pPr>
            <a:r>
              <a:rPr sz="1400" spc="-25" dirty="0">
                <a:solidFill>
                  <a:srgbClr val="E36C09"/>
                </a:solidFill>
                <a:latin typeface="Tahoma"/>
                <a:cs typeface="Tahoma"/>
              </a:rPr>
              <a:t>……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41675" y="5171084"/>
            <a:ext cx="602615" cy="661035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920"/>
              </a:spcBef>
            </a:pPr>
            <a:r>
              <a:rPr sz="1400" dirty="0">
                <a:solidFill>
                  <a:srgbClr val="77923B"/>
                </a:solidFill>
                <a:latin typeface="Tahoma"/>
                <a:cs typeface="Tahoma"/>
              </a:rPr>
              <a:t>Giá</a:t>
            </a:r>
            <a:r>
              <a:rPr sz="1400" spc="-10" dirty="0">
                <a:solidFill>
                  <a:srgbClr val="77923B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77923B"/>
                </a:solidFill>
                <a:latin typeface="Tahoma"/>
                <a:cs typeface="Tahoma"/>
              </a:rPr>
              <a:t>cả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400" spc="-25" dirty="0">
                <a:solidFill>
                  <a:srgbClr val="77923B"/>
                </a:solidFill>
                <a:latin typeface="Tahoma"/>
                <a:cs typeface="Tahoma"/>
              </a:rPr>
              <a:t>……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0138" y="963523"/>
            <a:ext cx="1939925" cy="155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199390">
              <a:lnSpc>
                <a:spcPct val="144300"/>
              </a:lnSpc>
              <a:spcBef>
                <a:spcPts val="95"/>
              </a:spcBef>
            </a:pP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Chiến</a:t>
            </a:r>
            <a:r>
              <a:rPr sz="14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lược</a:t>
            </a:r>
            <a:r>
              <a:rPr sz="1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tiếp</a:t>
            </a:r>
            <a:r>
              <a:rPr sz="1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00000"/>
                </a:solidFill>
                <a:latin typeface="Tahoma"/>
                <a:cs typeface="Tahoma"/>
              </a:rPr>
              <a:t>thị </a:t>
            </a: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Quy</a:t>
            </a:r>
            <a:r>
              <a:rPr sz="14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luật</a:t>
            </a:r>
            <a:r>
              <a:rPr sz="1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mua</a:t>
            </a:r>
            <a:r>
              <a:rPr sz="1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00000"/>
                </a:solidFill>
                <a:latin typeface="Tahoma"/>
                <a:cs typeface="Tahoma"/>
              </a:rPr>
              <a:t>hàng</a:t>
            </a:r>
            <a:endParaRPr sz="1400">
              <a:latin typeface="Tahoma"/>
              <a:cs typeface="Tahoma"/>
            </a:endParaRPr>
          </a:p>
          <a:p>
            <a:pPr marL="12700" marR="487045" indent="33655">
              <a:lnSpc>
                <a:spcPct val="144300"/>
              </a:lnSpc>
              <a:spcBef>
                <a:spcPts val="50"/>
              </a:spcBef>
            </a:pP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Chiến</a:t>
            </a:r>
            <a:r>
              <a:rPr sz="1400" spc="-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lược</a:t>
            </a:r>
            <a:r>
              <a:rPr sz="1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đầu</a:t>
            </a:r>
            <a:r>
              <a:rPr sz="1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00000"/>
                </a:solidFill>
                <a:latin typeface="Tahoma"/>
                <a:cs typeface="Tahoma"/>
              </a:rPr>
              <a:t>tư </a:t>
            </a: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Hệ</a:t>
            </a:r>
            <a:r>
              <a:rPr sz="1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thống</a:t>
            </a:r>
            <a:r>
              <a:rPr sz="1400" spc="-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00000"/>
                </a:solidFill>
                <a:latin typeface="Tahoma"/>
                <a:cs typeface="Tahoma"/>
              </a:rPr>
              <a:t>tư</a:t>
            </a:r>
            <a:r>
              <a:rPr sz="1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00000"/>
                </a:solidFill>
                <a:latin typeface="Tahoma"/>
                <a:cs typeface="Tahoma"/>
              </a:rPr>
              <a:t>vấn</a:t>
            </a:r>
            <a:endParaRPr sz="1400">
              <a:latin typeface="Tahoma"/>
              <a:cs typeface="Tahoma"/>
            </a:endParaRPr>
          </a:p>
          <a:p>
            <a:pPr marL="816610">
              <a:lnSpc>
                <a:spcPct val="100000"/>
              </a:lnSpc>
              <a:spcBef>
                <a:spcPts val="635"/>
              </a:spcBef>
            </a:pPr>
            <a:r>
              <a:rPr sz="1400" spc="-25" dirty="0">
                <a:solidFill>
                  <a:srgbClr val="C00000"/>
                </a:solidFill>
                <a:latin typeface="Tahoma"/>
                <a:cs typeface="Tahoma"/>
              </a:rPr>
              <a:t>……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37659" y="0"/>
            <a:ext cx="8054340" cy="6858000"/>
            <a:chOff x="4137659" y="0"/>
            <a:chExt cx="8054340" cy="685800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4675" y="4347971"/>
              <a:ext cx="1477518" cy="14775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5507" y="0"/>
              <a:ext cx="7746491" cy="685799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7659" y="4358640"/>
              <a:ext cx="2155698" cy="147751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802504" y="4797679"/>
            <a:ext cx="673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Cơ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sở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dữ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liệu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8492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263652"/>
              <a:ext cx="10668000" cy="6444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1/31/2018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25314" y="6445946"/>
            <a:ext cx="295211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888888"/>
                </a:solidFill>
                <a:latin typeface="Tahoma"/>
                <a:cs typeface="Tahoma"/>
              </a:rPr>
              <a:t>©2017</a:t>
            </a:r>
            <a:r>
              <a:rPr sz="1050" spc="-15" dirty="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888888"/>
                </a:solidFill>
                <a:latin typeface="Tahoma"/>
                <a:cs typeface="Tahoma"/>
              </a:rPr>
              <a:t>Lương</a:t>
            </a:r>
            <a:r>
              <a:rPr sz="1050" spc="-25" dirty="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888888"/>
                </a:solidFill>
                <a:latin typeface="Tahoma"/>
                <a:cs typeface="Tahoma"/>
              </a:rPr>
              <a:t>Vĩ</a:t>
            </a:r>
            <a:r>
              <a:rPr sz="1050" spc="-20" dirty="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888888"/>
                </a:solidFill>
                <a:latin typeface="Tahoma"/>
                <a:cs typeface="Tahoma"/>
              </a:rPr>
              <a:t>Minh</a:t>
            </a:r>
            <a:r>
              <a:rPr sz="1050" spc="-25" dirty="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888888"/>
                </a:solidFill>
                <a:latin typeface="Tahoma"/>
                <a:cs typeface="Tahoma"/>
              </a:rPr>
              <a:t>-</a:t>
            </a:r>
            <a:r>
              <a:rPr sz="1050" spc="5" dirty="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888888"/>
                </a:solidFill>
                <a:latin typeface="Tahoma"/>
                <a:cs typeface="Tahoma"/>
                <a:hlinkClick r:id="rId4"/>
              </a:rPr>
              <a:t>lvminh@fit.hcmus.edu.vn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10136" y="6445946"/>
            <a:ext cx="23558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888888"/>
                </a:solidFill>
                <a:latin typeface="Tahoma"/>
                <a:cs typeface="Tahoma"/>
              </a:rPr>
              <a:t>62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819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5628" y="3741547"/>
            <a:ext cx="342557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cap="small" spc="-10" dirty="0"/>
              <a:t>C</a:t>
            </a:r>
            <a:r>
              <a:rPr cap="small" dirty="0"/>
              <a:t>âu</a:t>
            </a:r>
            <a:r>
              <a:rPr cap="small" spc="235" dirty="0"/>
              <a:t> </a:t>
            </a:r>
            <a:r>
              <a:rPr cap="small" spc="-5" dirty="0"/>
              <a:t>hỏ</a:t>
            </a:r>
            <a:r>
              <a:rPr cap="small" dirty="0"/>
              <a:t>i</a:t>
            </a:r>
            <a:r>
              <a:rPr cap="small" spc="229" dirty="0"/>
              <a:t> </a:t>
            </a:r>
            <a:r>
              <a:rPr cap="small" spc="-5" dirty="0"/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8492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4943" y="527430"/>
            <a:ext cx="6723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Xử</a:t>
            </a:r>
            <a:r>
              <a:rPr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lý</a:t>
            </a:r>
            <a:r>
              <a:rPr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dữ</a:t>
            </a:r>
            <a:r>
              <a:rPr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trên</a:t>
            </a:r>
            <a:r>
              <a:rPr b="0" spc="-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hệ</a:t>
            </a:r>
            <a:r>
              <a:rPr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thống</a:t>
            </a:r>
            <a:r>
              <a:rPr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dirty="0">
                <a:solidFill>
                  <a:srgbClr val="000000"/>
                </a:solidFill>
                <a:latin typeface="Tahoma"/>
                <a:cs typeface="Tahoma"/>
              </a:rPr>
              <a:t>tập</a:t>
            </a:r>
            <a:r>
              <a:rPr b="0" spc="-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b="0" spc="-25" dirty="0">
                <a:solidFill>
                  <a:srgbClr val="000000"/>
                </a:solidFill>
                <a:latin typeface="Tahoma"/>
                <a:cs typeface="Tahoma"/>
              </a:rPr>
              <a:t>tin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34183" y="1089660"/>
            <a:ext cx="8281670" cy="5320030"/>
            <a:chOff x="2234183" y="1089660"/>
            <a:chExt cx="8281670" cy="53200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4183" y="1295412"/>
              <a:ext cx="8281416" cy="51136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8955" y="1089660"/>
              <a:ext cx="1766316" cy="34427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96199" y="1117092"/>
              <a:ext cx="1676400" cy="3352800"/>
            </a:xfrm>
            <a:custGeom>
              <a:avLst/>
              <a:gdLst/>
              <a:ahLst/>
              <a:cxnLst/>
              <a:rect l="l" t="t" r="r" b="b"/>
              <a:pathLst>
                <a:path w="1676400" h="3352800">
                  <a:moveTo>
                    <a:pt x="0" y="1676400"/>
                  </a:moveTo>
                  <a:lnTo>
                    <a:pt x="578" y="1613553"/>
                  </a:lnTo>
                  <a:lnTo>
                    <a:pt x="2299" y="1551290"/>
                  </a:lnTo>
                  <a:lnTo>
                    <a:pt x="5142" y="1489652"/>
                  </a:lnTo>
                  <a:lnTo>
                    <a:pt x="9088" y="1428678"/>
                  </a:lnTo>
                  <a:lnTo>
                    <a:pt x="14116" y="1368409"/>
                  </a:lnTo>
                  <a:lnTo>
                    <a:pt x="20205" y="1308887"/>
                  </a:lnTo>
                  <a:lnTo>
                    <a:pt x="27337" y="1250150"/>
                  </a:lnTo>
                  <a:lnTo>
                    <a:pt x="35489" y="1192240"/>
                  </a:lnTo>
                  <a:lnTo>
                    <a:pt x="44642" y="1135198"/>
                  </a:lnTo>
                  <a:lnTo>
                    <a:pt x="54776" y="1079064"/>
                  </a:lnTo>
                  <a:lnTo>
                    <a:pt x="65871" y="1023877"/>
                  </a:lnTo>
                  <a:lnTo>
                    <a:pt x="77906" y="969680"/>
                  </a:lnTo>
                  <a:lnTo>
                    <a:pt x="90860" y="916513"/>
                  </a:lnTo>
                  <a:lnTo>
                    <a:pt x="104715" y="864415"/>
                  </a:lnTo>
                  <a:lnTo>
                    <a:pt x="119448" y="813427"/>
                  </a:lnTo>
                  <a:lnTo>
                    <a:pt x="135041" y="763591"/>
                  </a:lnTo>
                  <a:lnTo>
                    <a:pt x="151473" y="714946"/>
                  </a:lnTo>
                  <a:lnTo>
                    <a:pt x="168723" y="667533"/>
                  </a:lnTo>
                  <a:lnTo>
                    <a:pt x="186772" y="621393"/>
                  </a:lnTo>
                  <a:lnTo>
                    <a:pt x="205599" y="576566"/>
                  </a:lnTo>
                  <a:lnTo>
                    <a:pt x="225184" y="533093"/>
                  </a:lnTo>
                  <a:lnTo>
                    <a:pt x="245506" y="491013"/>
                  </a:lnTo>
                  <a:lnTo>
                    <a:pt x="266546" y="450369"/>
                  </a:lnTo>
                  <a:lnTo>
                    <a:pt x="288283" y="411199"/>
                  </a:lnTo>
                  <a:lnTo>
                    <a:pt x="310696" y="373545"/>
                  </a:lnTo>
                  <a:lnTo>
                    <a:pt x="333766" y="337447"/>
                  </a:lnTo>
                  <a:lnTo>
                    <a:pt x="357473" y="302947"/>
                  </a:lnTo>
                  <a:lnTo>
                    <a:pt x="381795" y="270083"/>
                  </a:lnTo>
                  <a:lnTo>
                    <a:pt x="406713" y="238897"/>
                  </a:lnTo>
                  <a:lnTo>
                    <a:pt x="432207" y="209430"/>
                  </a:lnTo>
                  <a:lnTo>
                    <a:pt x="484840" y="155812"/>
                  </a:lnTo>
                  <a:lnTo>
                    <a:pt x="539532" y="109553"/>
                  </a:lnTo>
                  <a:lnTo>
                    <a:pt x="596120" y="70978"/>
                  </a:lnTo>
                  <a:lnTo>
                    <a:pt x="654443" y="40411"/>
                  </a:lnTo>
                  <a:lnTo>
                    <a:pt x="714339" y="18176"/>
                  </a:lnTo>
                  <a:lnTo>
                    <a:pt x="775645" y="4598"/>
                  </a:lnTo>
                  <a:lnTo>
                    <a:pt x="838200" y="0"/>
                  </a:lnTo>
                  <a:lnTo>
                    <a:pt x="869623" y="1156"/>
                  </a:lnTo>
                  <a:lnTo>
                    <a:pt x="931573" y="10285"/>
                  </a:lnTo>
                  <a:lnTo>
                    <a:pt x="992195" y="28232"/>
                  </a:lnTo>
                  <a:lnTo>
                    <a:pt x="1051324" y="54674"/>
                  </a:lnTo>
                  <a:lnTo>
                    <a:pt x="1108800" y="89285"/>
                  </a:lnTo>
                  <a:lnTo>
                    <a:pt x="1164461" y="131742"/>
                  </a:lnTo>
                  <a:lnTo>
                    <a:pt x="1218143" y="181721"/>
                  </a:lnTo>
                  <a:lnTo>
                    <a:pt x="1269686" y="238897"/>
                  </a:lnTo>
                  <a:lnTo>
                    <a:pt x="1294604" y="270083"/>
                  </a:lnTo>
                  <a:lnTo>
                    <a:pt x="1318926" y="302947"/>
                  </a:lnTo>
                  <a:lnTo>
                    <a:pt x="1342633" y="337447"/>
                  </a:lnTo>
                  <a:lnTo>
                    <a:pt x="1365703" y="373545"/>
                  </a:lnTo>
                  <a:lnTo>
                    <a:pt x="1388116" y="411199"/>
                  </a:lnTo>
                  <a:lnTo>
                    <a:pt x="1409853" y="450369"/>
                  </a:lnTo>
                  <a:lnTo>
                    <a:pt x="1430893" y="491013"/>
                  </a:lnTo>
                  <a:lnTo>
                    <a:pt x="1451215" y="533093"/>
                  </a:lnTo>
                  <a:lnTo>
                    <a:pt x="1470800" y="576566"/>
                  </a:lnTo>
                  <a:lnTo>
                    <a:pt x="1489627" y="621393"/>
                  </a:lnTo>
                  <a:lnTo>
                    <a:pt x="1507676" y="667533"/>
                  </a:lnTo>
                  <a:lnTo>
                    <a:pt x="1524926" y="714946"/>
                  </a:lnTo>
                  <a:lnTo>
                    <a:pt x="1541358" y="763591"/>
                  </a:lnTo>
                  <a:lnTo>
                    <a:pt x="1556951" y="813427"/>
                  </a:lnTo>
                  <a:lnTo>
                    <a:pt x="1571684" y="864415"/>
                  </a:lnTo>
                  <a:lnTo>
                    <a:pt x="1585539" y="916513"/>
                  </a:lnTo>
                  <a:lnTo>
                    <a:pt x="1598493" y="969680"/>
                  </a:lnTo>
                  <a:lnTo>
                    <a:pt x="1610528" y="1023877"/>
                  </a:lnTo>
                  <a:lnTo>
                    <a:pt x="1621623" y="1079064"/>
                  </a:lnTo>
                  <a:lnTo>
                    <a:pt x="1631757" y="1135198"/>
                  </a:lnTo>
                  <a:lnTo>
                    <a:pt x="1640910" y="1192240"/>
                  </a:lnTo>
                  <a:lnTo>
                    <a:pt x="1649062" y="1250150"/>
                  </a:lnTo>
                  <a:lnTo>
                    <a:pt x="1656194" y="1308887"/>
                  </a:lnTo>
                  <a:lnTo>
                    <a:pt x="1662283" y="1368409"/>
                  </a:lnTo>
                  <a:lnTo>
                    <a:pt x="1667311" y="1428678"/>
                  </a:lnTo>
                  <a:lnTo>
                    <a:pt x="1671257" y="1489652"/>
                  </a:lnTo>
                  <a:lnTo>
                    <a:pt x="1674100" y="1551290"/>
                  </a:lnTo>
                  <a:lnTo>
                    <a:pt x="1675821" y="1613553"/>
                  </a:lnTo>
                  <a:lnTo>
                    <a:pt x="1676400" y="1676400"/>
                  </a:lnTo>
                  <a:lnTo>
                    <a:pt x="1675821" y="1739246"/>
                  </a:lnTo>
                  <a:lnTo>
                    <a:pt x="1674100" y="1801509"/>
                  </a:lnTo>
                  <a:lnTo>
                    <a:pt x="1671257" y="1863147"/>
                  </a:lnTo>
                  <a:lnTo>
                    <a:pt x="1667311" y="1924121"/>
                  </a:lnTo>
                  <a:lnTo>
                    <a:pt x="1662283" y="1984390"/>
                  </a:lnTo>
                  <a:lnTo>
                    <a:pt x="1656194" y="2043912"/>
                  </a:lnTo>
                  <a:lnTo>
                    <a:pt x="1649062" y="2102649"/>
                  </a:lnTo>
                  <a:lnTo>
                    <a:pt x="1640910" y="2160559"/>
                  </a:lnTo>
                  <a:lnTo>
                    <a:pt x="1631757" y="2217601"/>
                  </a:lnTo>
                  <a:lnTo>
                    <a:pt x="1621623" y="2273735"/>
                  </a:lnTo>
                  <a:lnTo>
                    <a:pt x="1610528" y="2328922"/>
                  </a:lnTo>
                  <a:lnTo>
                    <a:pt x="1598493" y="2383119"/>
                  </a:lnTo>
                  <a:lnTo>
                    <a:pt x="1585539" y="2436286"/>
                  </a:lnTo>
                  <a:lnTo>
                    <a:pt x="1571684" y="2488384"/>
                  </a:lnTo>
                  <a:lnTo>
                    <a:pt x="1556951" y="2539372"/>
                  </a:lnTo>
                  <a:lnTo>
                    <a:pt x="1541358" y="2589208"/>
                  </a:lnTo>
                  <a:lnTo>
                    <a:pt x="1524926" y="2637853"/>
                  </a:lnTo>
                  <a:lnTo>
                    <a:pt x="1507676" y="2685266"/>
                  </a:lnTo>
                  <a:lnTo>
                    <a:pt x="1489627" y="2731406"/>
                  </a:lnTo>
                  <a:lnTo>
                    <a:pt x="1470800" y="2776233"/>
                  </a:lnTo>
                  <a:lnTo>
                    <a:pt x="1451215" y="2819706"/>
                  </a:lnTo>
                  <a:lnTo>
                    <a:pt x="1430893" y="2861786"/>
                  </a:lnTo>
                  <a:lnTo>
                    <a:pt x="1409853" y="2902430"/>
                  </a:lnTo>
                  <a:lnTo>
                    <a:pt x="1388116" y="2941600"/>
                  </a:lnTo>
                  <a:lnTo>
                    <a:pt x="1365703" y="2979254"/>
                  </a:lnTo>
                  <a:lnTo>
                    <a:pt x="1342633" y="3015352"/>
                  </a:lnTo>
                  <a:lnTo>
                    <a:pt x="1318926" y="3049852"/>
                  </a:lnTo>
                  <a:lnTo>
                    <a:pt x="1294604" y="3082716"/>
                  </a:lnTo>
                  <a:lnTo>
                    <a:pt x="1269686" y="3113902"/>
                  </a:lnTo>
                  <a:lnTo>
                    <a:pt x="1244192" y="3143369"/>
                  </a:lnTo>
                  <a:lnTo>
                    <a:pt x="1191559" y="3196987"/>
                  </a:lnTo>
                  <a:lnTo>
                    <a:pt x="1136867" y="3243246"/>
                  </a:lnTo>
                  <a:lnTo>
                    <a:pt x="1080279" y="3281821"/>
                  </a:lnTo>
                  <a:lnTo>
                    <a:pt x="1021956" y="3312388"/>
                  </a:lnTo>
                  <a:lnTo>
                    <a:pt x="962060" y="3334623"/>
                  </a:lnTo>
                  <a:lnTo>
                    <a:pt x="900754" y="3348201"/>
                  </a:lnTo>
                  <a:lnTo>
                    <a:pt x="838200" y="3352800"/>
                  </a:lnTo>
                  <a:lnTo>
                    <a:pt x="806776" y="3351643"/>
                  </a:lnTo>
                  <a:lnTo>
                    <a:pt x="744826" y="3342514"/>
                  </a:lnTo>
                  <a:lnTo>
                    <a:pt x="684204" y="3324567"/>
                  </a:lnTo>
                  <a:lnTo>
                    <a:pt x="625075" y="3298125"/>
                  </a:lnTo>
                  <a:lnTo>
                    <a:pt x="567599" y="3263514"/>
                  </a:lnTo>
                  <a:lnTo>
                    <a:pt x="511938" y="3221057"/>
                  </a:lnTo>
                  <a:lnTo>
                    <a:pt x="458256" y="3171078"/>
                  </a:lnTo>
                  <a:lnTo>
                    <a:pt x="406713" y="3113902"/>
                  </a:lnTo>
                  <a:lnTo>
                    <a:pt x="381795" y="3082716"/>
                  </a:lnTo>
                  <a:lnTo>
                    <a:pt x="357473" y="3049852"/>
                  </a:lnTo>
                  <a:lnTo>
                    <a:pt x="333766" y="3015352"/>
                  </a:lnTo>
                  <a:lnTo>
                    <a:pt x="310696" y="2979254"/>
                  </a:lnTo>
                  <a:lnTo>
                    <a:pt x="288283" y="2941600"/>
                  </a:lnTo>
                  <a:lnTo>
                    <a:pt x="266546" y="2902430"/>
                  </a:lnTo>
                  <a:lnTo>
                    <a:pt x="245506" y="2861786"/>
                  </a:lnTo>
                  <a:lnTo>
                    <a:pt x="225184" y="2819706"/>
                  </a:lnTo>
                  <a:lnTo>
                    <a:pt x="205599" y="2776233"/>
                  </a:lnTo>
                  <a:lnTo>
                    <a:pt x="186772" y="2731406"/>
                  </a:lnTo>
                  <a:lnTo>
                    <a:pt x="168723" y="2685266"/>
                  </a:lnTo>
                  <a:lnTo>
                    <a:pt x="151473" y="2637853"/>
                  </a:lnTo>
                  <a:lnTo>
                    <a:pt x="135041" y="2589208"/>
                  </a:lnTo>
                  <a:lnTo>
                    <a:pt x="119448" y="2539372"/>
                  </a:lnTo>
                  <a:lnTo>
                    <a:pt x="104715" y="2488384"/>
                  </a:lnTo>
                  <a:lnTo>
                    <a:pt x="90860" y="2436286"/>
                  </a:lnTo>
                  <a:lnTo>
                    <a:pt x="77906" y="2383119"/>
                  </a:lnTo>
                  <a:lnTo>
                    <a:pt x="65871" y="2328922"/>
                  </a:lnTo>
                  <a:lnTo>
                    <a:pt x="54776" y="2273735"/>
                  </a:lnTo>
                  <a:lnTo>
                    <a:pt x="44642" y="2217601"/>
                  </a:lnTo>
                  <a:lnTo>
                    <a:pt x="35489" y="2160559"/>
                  </a:lnTo>
                  <a:lnTo>
                    <a:pt x="27337" y="2102649"/>
                  </a:lnTo>
                  <a:lnTo>
                    <a:pt x="20205" y="2043912"/>
                  </a:lnTo>
                  <a:lnTo>
                    <a:pt x="14116" y="1984390"/>
                  </a:lnTo>
                  <a:lnTo>
                    <a:pt x="9088" y="1924121"/>
                  </a:lnTo>
                  <a:lnTo>
                    <a:pt x="5142" y="1863147"/>
                  </a:lnTo>
                  <a:lnTo>
                    <a:pt x="2299" y="1801509"/>
                  </a:lnTo>
                  <a:lnTo>
                    <a:pt x="578" y="1739246"/>
                  </a:lnTo>
                  <a:lnTo>
                    <a:pt x="0" y="1676400"/>
                  </a:lnTo>
                  <a:close/>
                </a:path>
              </a:pathLst>
            </a:custGeom>
            <a:ln w="9144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59664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Hạn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chế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của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Hệ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thống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tập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tin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28154"/>
            <a:ext cx="8586470" cy="39846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Dữ</a:t>
            </a:r>
            <a:r>
              <a:rPr sz="32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liệu tách</a:t>
            </a:r>
            <a:r>
              <a:rPr sz="3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biệt</a:t>
            </a:r>
            <a:r>
              <a:rPr sz="32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và</a:t>
            </a:r>
            <a:r>
              <a:rPr sz="32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không chia</a:t>
            </a:r>
            <a:r>
              <a:rPr sz="32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spc="-25" dirty="0" err="1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lang="en-US" sz="3200" spc="-25" dirty="0" err="1">
                <a:solidFill>
                  <a:srgbClr val="006FC0"/>
                </a:solidFill>
                <a:latin typeface="Tahoma"/>
                <a:cs typeface="Tahoma"/>
              </a:rPr>
              <a:t>ẻ</a:t>
            </a:r>
            <a:endParaRPr sz="32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Tahoma"/>
                <a:cs typeface="Tahoma"/>
              </a:rPr>
              <a:t>Mỗi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ứng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dụng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sử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dụng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một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hệ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thống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tập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tin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riêng</a:t>
            </a:r>
            <a:endParaRPr sz="28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Tahoma"/>
                <a:cs typeface="Tahoma"/>
              </a:rPr>
              <a:t>Dữ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liệu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không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thể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chia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 err="1">
                <a:latin typeface="Tahoma"/>
                <a:cs typeface="Tahoma"/>
              </a:rPr>
              <a:t>s</a:t>
            </a:r>
            <a:r>
              <a:rPr lang="en-US" sz="2800" dirty="0" err="1">
                <a:latin typeface="Tahoma"/>
                <a:cs typeface="Tahoma"/>
              </a:rPr>
              <a:t>ẻ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giữa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các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ứng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dụng</a:t>
            </a:r>
            <a:endParaRPr sz="2800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38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Sự</a:t>
            </a:r>
            <a:r>
              <a:rPr sz="3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trùng</a:t>
            </a:r>
            <a:r>
              <a:rPr sz="3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spc="-25" dirty="0">
                <a:solidFill>
                  <a:srgbClr val="006FC0"/>
                </a:solidFill>
                <a:latin typeface="Tahoma"/>
                <a:cs typeface="Tahoma"/>
              </a:rPr>
              <a:t>lắp</a:t>
            </a:r>
            <a:endParaRPr sz="32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Tahoma"/>
                <a:cs typeface="Tahoma"/>
              </a:rPr>
              <a:t>Dữ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liệu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bị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trùng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lắp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giữa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các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ứng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dụng</a:t>
            </a:r>
            <a:endParaRPr sz="28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Tahoma"/>
                <a:cs typeface="Tahoma"/>
              </a:rPr>
              <a:t>Tốn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không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gian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lưu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25" dirty="0">
                <a:latin typeface="Tahoma"/>
                <a:cs typeface="Tahoma"/>
              </a:rPr>
              <a:t>trữ</a:t>
            </a:r>
            <a:endParaRPr sz="28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Tahoma"/>
                <a:cs typeface="Tahoma"/>
              </a:rPr>
              <a:t>Có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thể</a:t>
            </a:r>
            <a:r>
              <a:rPr sz="2800" spc="-6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không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nhất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quán</a:t>
            </a:r>
            <a:endParaRPr sz="2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550875"/>
            <a:ext cx="59664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Hạn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chế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của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Hệ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thống</a:t>
            </a:r>
            <a:r>
              <a:rPr sz="3600" b="0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dirty="0">
                <a:solidFill>
                  <a:srgbClr val="000000"/>
                </a:solidFill>
                <a:latin typeface="Tahoma"/>
                <a:cs typeface="Tahoma"/>
              </a:rPr>
              <a:t>tập</a:t>
            </a:r>
            <a:r>
              <a:rPr sz="3600" b="0" spc="-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600" b="0" spc="-25" dirty="0">
                <a:solidFill>
                  <a:srgbClr val="000000"/>
                </a:solidFill>
                <a:latin typeface="Tahoma"/>
                <a:cs typeface="Tahoma"/>
              </a:rPr>
              <a:t>tin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4943" y="1528051"/>
            <a:ext cx="10333355" cy="424751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Phụ</a:t>
            </a:r>
            <a:r>
              <a:rPr sz="32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thuộc</a:t>
            </a:r>
            <a:r>
              <a:rPr sz="32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dữ</a:t>
            </a:r>
            <a:r>
              <a:rPr sz="3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spc="-20" dirty="0">
                <a:solidFill>
                  <a:srgbClr val="006FC0"/>
                </a:solidFill>
                <a:latin typeface="Tahoma"/>
                <a:cs typeface="Tahoma"/>
              </a:rPr>
              <a:t>liệu</a:t>
            </a:r>
            <a:endParaRPr sz="32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Các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cấu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trúc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tập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tin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được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định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nghĩa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cố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định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trong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chương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trình</a:t>
            </a:r>
            <a:endParaRPr sz="2400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38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Định</a:t>
            </a:r>
            <a:r>
              <a:rPr sz="3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dạng</a:t>
            </a:r>
            <a:r>
              <a:rPr sz="3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tập</a:t>
            </a:r>
            <a:r>
              <a:rPr sz="32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tin không</a:t>
            </a:r>
            <a:r>
              <a:rPr sz="3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tương</a:t>
            </a:r>
            <a:r>
              <a:rPr sz="3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6FC0"/>
                </a:solidFill>
                <a:latin typeface="Tahoma"/>
                <a:cs typeface="Tahoma"/>
              </a:rPr>
              <a:t>thích</a:t>
            </a:r>
            <a:endParaRPr sz="3200" dirty="0">
              <a:latin typeface="Tahoma"/>
              <a:cs typeface="Tahoma"/>
            </a:endParaRPr>
          </a:p>
          <a:p>
            <a:pPr marL="756285" lvl="1" indent="-287020">
              <a:lnSpc>
                <a:spcPts val="2760"/>
              </a:lnSpc>
              <a:spcBef>
                <a:spcPts val="245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Các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tập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tin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được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định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dạng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theo một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ngôn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ngữ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lập trình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nào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đó</a:t>
            </a:r>
            <a:r>
              <a:rPr sz="2400" spc="50" dirty="0">
                <a:latin typeface="Tahoma"/>
                <a:cs typeface="Tahoma"/>
              </a:rPr>
              <a:t>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ahoma"/>
                <a:cs typeface="Tahoma"/>
              </a:rPr>
              <a:t>khó</a:t>
            </a:r>
            <a:endParaRPr sz="2400" dirty="0">
              <a:latin typeface="Tahoma"/>
              <a:cs typeface="Tahoma"/>
            </a:endParaRPr>
          </a:p>
          <a:p>
            <a:pPr marL="756285">
              <a:lnSpc>
                <a:spcPts val="2760"/>
              </a:lnSpc>
            </a:pPr>
            <a:r>
              <a:rPr sz="2400" dirty="0">
                <a:latin typeface="Tahoma"/>
                <a:cs typeface="Tahoma"/>
              </a:rPr>
              <a:t>chia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spc="-25" dirty="0" err="1">
                <a:latin typeface="Tahoma"/>
                <a:cs typeface="Tahoma"/>
              </a:rPr>
              <a:t>s</a:t>
            </a:r>
            <a:r>
              <a:rPr lang="en-US" sz="2400" spc="-25" dirty="0" err="1">
                <a:latin typeface="Tahoma"/>
                <a:cs typeface="Tahoma"/>
              </a:rPr>
              <a:t>ẻ</a:t>
            </a:r>
            <a:endParaRPr sz="2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Câu</a:t>
            </a:r>
            <a:r>
              <a:rPr sz="32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truy</a:t>
            </a:r>
            <a:r>
              <a:rPr sz="3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vấn</a:t>
            </a:r>
            <a:r>
              <a:rPr sz="32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bị</a:t>
            </a:r>
            <a:r>
              <a:rPr sz="32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cố</a:t>
            </a:r>
            <a:r>
              <a:rPr sz="32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006FC0"/>
                </a:solidFill>
                <a:latin typeface="Tahoma"/>
                <a:cs typeface="Tahoma"/>
              </a:rPr>
              <a:t>định</a:t>
            </a:r>
            <a:r>
              <a:rPr sz="32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006FC0"/>
                </a:solidFill>
                <a:latin typeface="Tahoma"/>
                <a:cs typeface="Tahoma"/>
              </a:rPr>
              <a:t>trước</a:t>
            </a:r>
            <a:endParaRPr sz="32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Mỗi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chương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trình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truy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xuất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được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phát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triển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cố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định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cho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một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câu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hỏi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819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1495" y="3741547"/>
            <a:ext cx="5892546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cap="small" spc="-10" dirty="0"/>
              <a:t>C</a:t>
            </a:r>
            <a:r>
              <a:rPr cap="small" dirty="0"/>
              <a:t>ác</a:t>
            </a:r>
            <a:r>
              <a:rPr cap="small" spc="235" dirty="0"/>
              <a:t> </a:t>
            </a:r>
            <a:r>
              <a:rPr cap="small" spc="-5" dirty="0"/>
              <a:t>h</a:t>
            </a:r>
            <a:r>
              <a:rPr cap="small" dirty="0"/>
              <a:t>ệ</a:t>
            </a:r>
            <a:r>
              <a:rPr cap="small" spc="245" dirty="0"/>
              <a:t> </a:t>
            </a:r>
            <a:r>
              <a:rPr cap="small" spc="-5" dirty="0"/>
              <a:t>thốn</a:t>
            </a:r>
            <a:r>
              <a:rPr cap="small" dirty="0"/>
              <a:t>g</a:t>
            </a:r>
            <a:r>
              <a:rPr cap="small" spc="235" dirty="0"/>
              <a:t> </a:t>
            </a:r>
            <a:r>
              <a:rPr cap="small" spc="-10" dirty="0"/>
              <a:t>CSDL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8888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4ED75C274714499D8527E7A7CB8383" ma:contentTypeVersion="0" ma:contentTypeDescription="Create a new document." ma:contentTypeScope="" ma:versionID="23948065b7f46ceed13acc15b5059e6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4BD863-C80C-4744-A2C2-336045FC2651}"/>
</file>

<file path=customXml/itemProps2.xml><?xml version="1.0" encoding="utf-8"?>
<ds:datastoreItem xmlns:ds="http://schemas.openxmlformats.org/officeDocument/2006/customXml" ds:itemID="{4AFDCB82-693D-493E-83BF-8DFC22C6B581}"/>
</file>

<file path=customXml/itemProps3.xml><?xml version="1.0" encoding="utf-8"?>
<ds:datastoreItem xmlns:ds="http://schemas.openxmlformats.org/officeDocument/2006/customXml" ds:itemID="{81386C56-111C-496E-B363-D38D9257E52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2752</Words>
  <Application>Microsoft Office PowerPoint</Application>
  <PresentationFormat>Widescreen</PresentationFormat>
  <Paragraphs>610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Times New Roman</vt:lpstr>
      <vt:lpstr>Calibri</vt:lpstr>
      <vt:lpstr>Wingdings</vt:lpstr>
      <vt:lpstr>Tahoma</vt:lpstr>
      <vt:lpstr>Office Theme</vt:lpstr>
      <vt:lpstr>Chương 1</vt:lpstr>
      <vt:lpstr>Nội dung</vt:lpstr>
      <vt:lpstr>Cơ sở dữ liệu</vt:lpstr>
      <vt:lpstr>PowerPoint Presentation</vt:lpstr>
      <vt:lpstr>Các hệ thống tập tin</vt:lpstr>
      <vt:lpstr>Xử lý dữ trên hệ thống tập tin</vt:lpstr>
      <vt:lpstr>Hạn chế của Hệ thống tập tin</vt:lpstr>
      <vt:lpstr>Hạn chế của Hệ thống tập tin</vt:lpstr>
      <vt:lpstr>Các hệ thống CSDL</vt:lpstr>
      <vt:lpstr>Cách tiếp cận CSDL</vt:lpstr>
      <vt:lpstr>Đặc điểm của Dữ liệu lưu trên CSDL</vt:lpstr>
      <vt:lpstr>Một số Định nghĩa</vt:lpstr>
      <vt:lpstr>Định nghĩa Cơ sở dữ liệu</vt:lpstr>
      <vt:lpstr>Định nghĩa Cơ sở dữ liệu</vt:lpstr>
      <vt:lpstr>Ví dụ về một CSDL</vt:lpstr>
      <vt:lpstr>Ví dụ về một CSDL</vt:lpstr>
      <vt:lpstr>Định nghĩa Hệ quản trị cơ sở dữ liệu</vt:lpstr>
      <vt:lpstr>Định nghĩa Hệ quản trị cơ sở dữ liệu</vt:lpstr>
      <vt:lpstr>Định nghĩa – Hệ Cơ sở dữ liệu</vt:lpstr>
      <vt:lpstr>Đặc trưng theo hướng CSDL</vt:lpstr>
      <vt:lpstr>Đặc trưng theo hướng CSDL</vt:lpstr>
      <vt:lpstr>1. Tính tự mô tả</vt:lpstr>
      <vt:lpstr>2. Tính độc lập</vt:lpstr>
      <vt:lpstr>3. Tính trừu tượng</vt:lpstr>
      <vt:lpstr>4. Tính nhất quán</vt:lpstr>
      <vt:lpstr>5. Đa khung nhìn</vt:lpstr>
      <vt:lpstr>Người sử dụng CSDL</vt:lpstr>
      <vt:lpstr>PowerPoint Presentation</vt:lpstr>
      <vt:lpstr>Quản trị viên</vt:lpstr>
      <vt:lpstr>Thiết kế viên</vt:lpstr>
      <vt:lpstr>Người dùng cuối</vt:lpstr>
      <vt:lpstr>Kiến trúc của HQTCSDL</vt:lpstr>
      <vt:lpstr>Kiến trúc 3 lược đồ của HQT CSDL</vt:lpstr>
      <vt:lpstr>Kiến trúc 3 lược đồ</vt:lpstr>
      <vt:lpstr>Ví dụ về 3 mức nhìn về CSDL</vt:lpstr>
      <vt:lpstr>Kiến trúc của HQT CSDL</vt:lpstr>
      <vt:lpstr>Kiến trúc của HQT CSDL</vt:lpstr>
      <vt:lpstr>Tính năng của HQT CSDL</vt:lpstr>
      <vt:lpstr>Tính năng của HQT CSDL</vt:lpstr>
      <vt:lpstr>Tính năng của HQT CSDL</vt:lpstr>
      <vt:lpstr>Tính năng của HQT CSDL</vt:lpstr>
      <vt:lpstr>Mô hình dữ liệu (Data model)</vt:lpstr>
      <vt:lpstr>Mô hình dữ liệu</vt:lpstr>
      <vt:lpstr>Mô hình dữ liệu</vt:lpstr>
      <vt:lpstr>Ví dụ - Mô hình ER</vt:lpstr>
      <vt:lpstr>Ví dụ - Mô hình phân cấp</vt:lpstr>
      <vt:lpstr>Ví dụ - Mô hình mạng</vt:lpstr>
      <vt:lpstr>Ví dụ - Mô hình quan hệ</vt:lpstr>
      <vt:lpstr>Ví dụ - Mô hình đối tượng</vt:lpstr>
      <vt:lpstr>Mô hình hóa nhiều cấp</vt:lpstr>
      <vt:lpstr>PowerPoint Presentation</vt:lpstr>
      <vt:lpstr>Ngôn ngữ Cơ sở dữ liệu</vt:lpstr>
      <vt:lpstr>Câu hỏi</vt:lpstr>
      <vt:lpstr>Câu hỏi</vt:lpstr>
      <vt:lpstr>PowerPoint Presentation</vt:lpstr>
      <vt:lpstr>PowerPoint Presentation</vt:lpstr>
      <vt:lpstr>Câu hỏi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1</dc:title>
  <dc:creator>Phuoc Danh</dc:creator>
  <cp:lastModifiedBy>Huỳnh Phước Danh - Khoa Kỹ thuật</cp:lastModifiedBy>
  <cp:revision>11</cp:revision>
  <dcterms:created xsi:type="dcterms:W3CDTF">2021-12-23T02:23:26Z</dcterms:created>
  <dcterms:modified xsi:type="dcterms:W3CDTF">2021-12-28T02:36:58Z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0x010100774ED75C274714499D8527E7A7CB8383</vt:lpwstr>
  </property>
</Properties>
</file>